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Tito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egnaposto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A9542-AC83-4E3A-882F-1091CF1F4CAC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E2888D-77DA-4071-A028-E775678D977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A9542-AC83-4E3A-882F-1091CF1F4CAC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2888D-77DA-4071-A028-E775678D977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A9542-AC83-4E3A-882F-1091CF1F4CAC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2888D-77DA-4071-A028-E775678D977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F8A9542-AC83-4E3A-882F-1091CF1F4CAC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DE2888D-77DA-4071-A028-E775678D977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6" name="Segnaposto piè di pagina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A9542-AC83-4E3A-882F-1091CF1F4CAC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2888D-77DA-4071-A028-E775678D977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7" name="Connettore 1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A9542-AC83-4E3A-882F-1091CF1F4CAC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2888D-77DA-4071-A028-E775678D977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2888D-77DA-4071-A028-E775678D977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A9542-AC83-4E3A-882F-1091CF1F4CAC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2" name="Segnaposto contenut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4" name="Segnaposto contenut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10" name="Connettore 1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A9542-AC83-4E3A-882F-1091CF1F4CAC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2888D-77DA-4071-A028-E775678D977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A9542-AC83-4E3A-882F-1091CF1F4CAC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2888D-77DA-4071-A028-E775678D977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egnaposto contenut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1" name="Tito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F8A9542-AC83-4E3A-882F-1091CF1F4CAC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E2888D-77DA-4071-A028-E775678D977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A9542-AC83-4E3A-882F-1091CF1F4CAC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E2888D-77DA-4071-A028-E775678D977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F8A9542-AC83-4E3A-882F-1091CF1F4CAC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DE2888D-77DA-4071-A028-E775678D977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pload.wikimedia.org/wikipedia/commons/7/7e/Map_of_Ancient_Italy,_Southern_Part_.jpg" TargetMode="Externa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3"/>
          <p:cNvSpPr>
            <a:spLocks noGrp="1"/>
          </p:cNvSpPr>
          <p:nvPr>
            <p:ph type="subTitle" idx="1"/>
          </p:nvPr>
        </p:nvSpPr>
        <p:spPr>
          <a:xfrm>
            <a:off x="4572000" y="4929198"/>
            <a:ext cx="4191000" cy="1143008"/>
          </a:xfrm>
        </p:spPr>
        <p:txBody>
          <a:bodyPr/>
          <a:lstStyle/>
          <a:p>
            <a:r>
              <a:rPr lang="it-IT" dirty="0" smtClean="0"/>
              <a:t>Di Emanuela Palazzo.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500042"/>
            <a:ext cx="9144000" cy="2857520"/>
          </a:xfrm>
          <a:effectLst>
            <a:reflection blurRad="6350" stA="50000" endA="295" endPos="92000" dist="101600" dir="5400000" sy="-100000" algn="bl" rotWithShape="0"/>
          </a:effectLst>
        </p:spPr>
        <p:txBody>
          <a:bodyPr/>
          <a:lstStyle/>
          <a:p>
            <a:r>
              <a:rPr lang="it-IT" sz="6600" dirty="0" smtClean="0"/>
              <a:t>JAPIGI</a:t>
            </a:r>
            <a:endParaRPr lang="it-IT" sz="6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8472518" cy="5715000"/>
          </a:xfrm>
        </p:spPr>
        <p:txBody>
          <a:bodyPr>
            <a:normAutofit fontScale="92500"/>
          </a:bodyPr>
          <a:lstStyle/>
          <a:p>
            <a:r>
              <a:rPr lang="it-IT" dirty="0" smtClean="0">
                <a:latin typeface="Comic Sans MS" pitchFamily="66" charset="0"/>
              </a:rPr>
              <a:t>Ci sono diverse leggende che parlano della nascita di Iapige. Secondo alcuni l’eroe era figlio di Licaone e fratello  di Dauno e Peucezio, per altri,figlio di Dedalo e di una cretese, arrivò in Italia dopo la morte di Minosse stabilendosi a Taranto,altri ancora sostengono che fosse fratello di Icadio; quest’ultima versione sostiene che Iapige si stabilì nell’Italia meridionale,mentre il fratello Icadio, trasportato da un delfino ai piedi del monte Parnaso, fondò Delfi. In base a questa versione si è pensato che gli Iapigi fossero di origine cretese, ma poiché il nome di questo popolo non ha nessun collegamento con la cultura greca, si è dedotto che i Messapi provengono sicuramente dalla Grecia e che hanno influenzato gli Iapigi, mantenendo sempre la propria identità e autonomia. </a:t>
            </a:r>
            <a:endParaRPr lang="it-IT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contenuto 4" descr="clicca per aprire l'intera mappa">
            <a:hlinkClick r:id="rId2" tgtFrame="&quot;_blank&quot;"/>
          </p:cNvPr>
          <p:cNvPicPr>
            <a:picLocks noGrp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1357298"/>
            <a:ext cx="6336528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8186766" cy="5715000"/>
          </a:xfrm>
        </p:spPr>
        <p:txBody>
          <a:bodyPr>
            <a:normAutofit lnSpcReduction="10000"/>
          </a:bodyPr>
          <a:lstStyle/>
          <a:p>
            <a:r>
              <a:rPr lang="it-IT" dirty="0" smtClean="0">
                <a:latin typeface="Comic Sans MS" pitchFamily="66" charset="0"/>
              </a:rPr>
              <a:t>Per qualche tempo si ritenne che gli Iapigi fossero un popolo indigene, ma grazie all’indagine linguistica e archeologica si ritiene che si tratti di popolazioni pervenute in Italia dall’ Illiria e dall’Epiro. </a:t>
            </a:r>
          </a:p>
          <a:p>
            <a:r>
              <a:rPr lang="it-IT" dirty="0" smtClean="0">
                <a:latin typeface="Comic Sans MS" pitchFamily="66" charset="0"/>
              </a:rPr>
              <a:t>Molti autori classici testimoniano la presenza degli Iapigi in Italia meridionale; il suo nome è spesso confuso con quello dei Messapi, in quanto parlavano la stessa lingua, il messapico.</a:t>
            </a:r>
          </a:p>
          <a:p>
            <a:r>
              <a:rPr lang="it-IT" dirty="0" smtClean="0">
                <a:latin typeface="Comic Sans MS" pitchFamily="66" charset="0"/>
              </a:rPr>
              <a:t>Molto probabilmente gli Iapigi si stanziarono inizialmente sul Gargano, estendendosi in Apulia e Bruzio, nel corso del V secolo a.C. l’avanzata dei Peucezi in Puglia spinse gli Iapigi a spostarsi più a sud.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 rot="10800000" flipV="1">
            <a:off x="357158" y="475199"/>
            <a:ext cx="8429684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smtClean="0">
                <a:latin typeface="Comic Sans MS" pitchFamily="66" charset="0"/>
                <a:ea typeface="Corbel" pitchFamily="34" charset="0"/>
                <a:cs typeface="Times New Roman" pitchFamily="18" charset="0"/>
              </a:rPr>
              <a:t>N</a:t>
            </a:r>
            <a:r>
              <a:rPr kumimoji="0" lang="it-IT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orbel" pitchFamily="34" charset="0"/>
                <a:cs typeface="Times New Roman" pitchFamily="18" charset="0"/>
              </a:rPr>
              <a:t>ell’attuale 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orbel" pitchFamily="34" charset="0"/>
                <a:cs typeface="Times New Roman" pitchFamily="18" charset="0"/>
              </a:rPr>
              <a:t>Puglia c’erano tre popoli: a nord(nel foggiano) i Dauni, al centro(nel barese) i Peucezi e a sud(nel Salento) i Messapi-Iapigi. Il popolo degli Iapigi si scontrò più volte con i Tarantini e nonostante le numerose vittorie, l’ellenizzazione della cultura locale proseguì con l’adozione dell’alfabeto greco.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magine 2" descr="https://www.raremaps.com/maps/medium/31481sm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285992"/>
            <a:ext cx="3786214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egnaposto testo 7"/>
          <p:cNvSpPr>
            <a:spLocks noGrp="1"/>
          </p:cNvSpPr>
          <p:nvPr>
            <p:ph type="body" idx="1"/>
          </p:nvPr>
        </p:nvSpPr>
        <p:spPr>
          <a:xfrm>
            <a:off x="4500562" y="4929198"/>
            <a:ext cx="4110038" cy="1357322"/>
          </a:xfrm>
        </p:spPr>
        <p:txBody>
          <a:bodyPr/>
          <a:lstStyle/>
          <a:p>
            <a:r>
              <a:rPr lang="it-IT" dirty="0" smtClean="0"/>
              <a:t>                                                                                                               sitografia://treccani.it</a:t>
            </a:r>
          </a:p>
          <a:p>
            <a:r>
              <a:rPr lang="it-IT" dirty="0" smtClean="0"/>
              <a:t>                //brindisiweb.it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a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art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rta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62</TotalTime>
  <Words>307</Words>
  <Application>Microsoft Office PowerPoint</Application>
  <PresentationFormat>Presentazione su schermo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Carta</vt:lpstr>
      <vt:lpstr>JAPIGI</vt:lpstr>
      <vt:lpstr>Diapositiva 2</vt:lpstr>
      <vt:lpstr>Diapositiva 3</vt:lpstr>
      <vt:lpstr>Diapositiva 4</vt:lpstr>
      <vt:lpstr>Diapositiva 5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JAPIGI</dc:title>
  <dc:creator>Valued Acer Customer</dc:creator>
  <cp:lastModifiedBy>ponitaliano2013</cp:lastModifiedBy>
  <cp:revision>9</cp:revision>
  <dcterms:created xsi:type="dcterms:W3CDTF">2013-02-20T16:44:12Z</dcterms:created>
  <dcterms:modified xsi:type="dcterms:W3CDTF">2013-03-11T15:49:22Z</dcterms:modified>
</cp:coreProperties>
</file>