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0" r:id="rId1"/>
  </p:sldMasterIdLst>
  <p:notesMasterIdLst>
    <p:notesMasterId r:id="rId10"/>
  </p:notesMasterIdLst>
  <p:sldIdLst>
    <p:sldId id="256" r:id="rId2"/>
    <p:sldId id="257" r:id="rId3"/>
    <p:sldId id="259" r:id="rId4"/>
    <p:sldId id="258" r:id="rId5"/>
    <p:sldId id="262" r:id="rId6"/>
    <p:sldId id="260" r:id="rId7"/>
    <p:sldId id="261" r:id="rId8"/>
    <p:sldId id="263" r:id="rId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709" autoAdjust="0"/>
  </p:normalViewPr>
  <p:slideViewPr>
    <p:cSldViewPr>
      <p:cViewPr varScale="1">
        <p:scale>
          <a:sx n="103" d="100"/>
          <a:sy n="103" d="100"/>
        </p:scale>
        <p:origin x="-20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363179-91A8-404F-9A89-FA70D7EF2E9C}" type="datetimeFigureOut">
              <a:rPr lang="it-IT" smtClean="0"/>
              <a:pPr/>
              <a:t>04/03/2013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CFE458-F130-46DF-97A3-07F68F2F1B8F}"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1FCFE458-F130-46DF-97A3-07F68F2F1B8F}" type="slidenum">
              <a:rPr lang="it-IT" smtClean="0"/>
              <a:pPr/>
              <a:t>8</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8" name="Titolo 7"/>
          <p:cNvSpPr>
            <a:spLocks noGrp="1"/>
          </p:cNvSpPr>
          <p:nvPr>
            <p:ph type="ctrTitle"/>
          </p:nvPr>
        </p:nvSpPr>
        <p:spPr>
          <a:xfrm>
            <a:off x="2286000" y="3124200"/>
            <a:ext cx="6172200" cy="1894362"/>
          </a:xfrm>
        </p:spPr>
        <p:txBody>
          <a:bodyPr/>
          <a:lstStyle>
            <a:lvl1pPr>
              <a:defRPr b="1"/>
            </a:lvl1pPr>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bwMode="auto">
          <a:xfrm rot="5400000">
            <a:off x="7764621" y="1174097"/>
            <a:ext cx="2286000" cy="381000"/>
          </a:xfrm>
        </p:spPr>
        <p:txBody>
          <a:bodyPr/>
          <a:lstStyle/>
          <a:p>
            <a:fld id="{0F403F0E-B81A-46A3-ADCD-352259CBBAD8}" type="datetimeFigureOut">
              <a:rPr lang="it-IT" smtClean="0"/>
              <a:pPr/>
              <a:t>04/03/2013</a:t>
            </a:fld>
            <a:endParaRPr lang="it-IT"/>
          </a:p>
        </p:txBody>
      </p:sp>
      <p:sp>
        <p:nvSpPr>
          <p:cNvPr id="17" name="Segnaposto piè di pagina 16"/>
          <p:cNvSpPr>
            <a:spLocks noGrp="1"/>
          </p:cNvSpPr>
          <p:nvPr>
            <p:ph type="ftr" sz="quarter" idx="11"/>
          </p:nvPr>
        </p:nvSpPr>
        <p:spPr bwMode="auto">
          <a:xfrm rot="5400000">
            <a:off x="7077269" y="4181669"/>
            <a:ext cx="3657600" cy="384048"/>
          </a:xfrm>
        </p:spPr>
        <p:txBody>
          <a:bodyPr/>
          <a:lstStyle/>
          <a:p>
            <a:endParaRPr lang="it-IT"/>
          </a:p>
        </p:txBody>
      </p:sp>
      <p:sp>
        <p:nvSpPr>
          <p:cNvPr id="10" name="Rettangol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ttangolo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tangolo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ttore 1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ttore 1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ttore 1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ttangol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egnaposto numero diapositiva 28"/>
          <p:cNvSpPr>
            <a:spLocks noGrp="1"/>
          </p:cNvSpPr>
          <p:nvPr>
            <p:ph type="sldNum" sz="quarter" idx="12"/>
          </p:nvPr>
        </p:nvSpPr>
        <p:spPr bwMode="auto">
          <a:xfrm>
            <a:off x="1325544" y="4928702"/>
            <a:ext cx="609600" cy="517524"/>
          </a:xfrm>
        </p:spPr>
        <p:txBody>
          <a:bodyPr/>
          <a:lstStyle/>
          <a:p>
            <a:fld id="{5970A12D-CDF8-450A-AB0B-04B21C589F0A}" type="slidenum">
              <a:rPr lang="it-IT" smtClean="0"/>
              <a:pPr/>
              <a:t>‹N›</a:t>
            </a:fld>
            <a:endParaRPr lang="it-IT"/>
          </a:p>
        </p:txBody>
      </p:sp>
    </p:spTree>
  </p:cSld>
  <p:clrMapOvr>
    <a:masterClrMapping/>
  </p:clrMapOvr>
  <p:transition>
    <p:newsfla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0F403F0E-B81A-46A3-ADCD-352259CBBAD8}" type="datetimeFigureOut">
              <a:rPr lang="it-IT" smtClean="0"/>
              <a:pPr/>
              <a:t>04/03/2013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970A12D-CDF8-450A-AB0B-04B21C589F0A}" type="slidenum">
              <a:rPr lang="it-IT" smtClean="0"/>
              <a:pPr/>
              <a:t>‹N›</a:t>
            </a:fld>
            <a:endParaRPr lang="it-IT"/>
          </a:p>
        </p:txBody>
      </p:sp>
    </p:spTree>
  </p:cSld>
  <p:clrMapOvr>
    <a:masterClrMapping/>
  </p:clrMapOvr>
  <p:transition>
    <p:newsfla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9"/>
            <a:ext cx="1676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0F403F0E-B81A-46A3-ADCD-352259CBBAD8}" type="datetimeFigureOut">
              <a:rPr lang="it-IT" smtClean="0"/>
              <a:pPr/>
              <a:t>04/03/2013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970A12D-CDF8-450A-AB0B-04B21C589F0A}" type="slidenum">
              <a:rPr lang="it-IT" smtClean="0"/>
              <a:pPr/>
              <a:t>‹N›</a:t>
            </a:fld>
            <a:endParaRPr lang="it-IT"/>
          </a:p>
        </p:txBody>
      </p:sp>
    </p:spTree>
  </p:cSld>
  <p:clrMapOvr>
    <a:masterClrMapping/>
  </p:clrMapOvr>
  <p:transition>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8" name="Segnaposto contenuto 7"/>
          <p:cNvSpPr>
            <a:spLocks noGrp="1"/>
          </p:cNvSpPr>
          <p:nvPr>
            <p:ph sz="quarter" idx="1"/>
          </p:nvPr>
        </p:nvSpPr>
        <p:spPr>
          <a:xfrm>
            <a:off x="457200" y="1600200"/>
            <a:ext cx="7467600" cy="487375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4"/>
          </p:nvPr>
        </p:nvSpPr>
        <p:spPr/>
        <p:txBody>
          <a:bodyPr rtlCol="0"/>
          <a:lstStyle/>
          <a:p>
            <a:fld id="{0F403F0E-B81A-46A3-ADCD-352259CBBAD8}" type="datetimeFigureOut">
              <a:rPr lang="it-IT" smtClean="0"/>
              <a:pPr/>
              <a:t>04/03/2013</a:t>
            </a:fld>
            <a:endParaRPr lang="it-IT"/>
          </a:p>
        </p:txBody>
      </p:sp>
      <p:sp>
        <p:nvSpPr>
          <p:cNvPr id="9" name="Segnaposto numero diapositiva 8"/>
          <p:cNvSpPr>
            <a:spLocks noGrp="1"/>
          </p:cNvSpPr>
          <p:nvPr>
            <p:ph type="sldNum" sz="quarter" idx="15"/>
          </p:nvPr>
        </p:nvSpPr>
        <p:spPr/>
        <p:txBody>
          <a:bodyPr rtlCol="0"/>
          <a:lstStyle/>
          <a:p>
            <a:fld id="{5970A12D-CDF8-450A-AB0B-04B21C589F0A}" type="slidenum">
              <a:rPr lang="it-IT" smtClean="0"/>
              <a:pPr/>
              <a:t>‹N›</a:t>
            </a:fld>
            <a:endParaRPr lang="it-IT"/>
          </a:p>
        </p:txBody>
      </p:sp>
      <p:sp>
        <p:nvSpPr>
          <p:cNvPr id="10" name="Segnaposto piè di pagina 9"/>
          <p:cNvSpPr>
            <a:spLocks noGrp="1"/>
          </p:cNvSpPr>
          <p:nvPr>
            <p:ph type="ftr" sz="quarter" idx="16"/>
          </p:nvPr>
        </p:nvSpPr>
        <p:spPr/>
        <p:txBody>
          <a:bodyPr rtlCol="0"/>
          <a:lstStyle/>
          <a:p>
            <a:endParaRPr lang="it-IT"/>
          </a:p>
        </p:txBody>
      </p:sp>
    </p:spTree>
  </p:cSld>
  <p:clrMapOvr>
    <a:masterClrMapping/>
  </p:clrMapOvr>
  <p:transition>
    <p:newsfla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2286000" y="2895600"/>
            <a:ext cx="6172200" cy="2053590"/>
          </a:xfrm>
        </p:spPr>
        <p:txBody>
          <a:bodyPr/>
          <a:lstStyle>
            <a:lvl1pPr algn="l">
              <a:buNone/>
              <a:defRPr sz="3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bwMode="auto">
          <a:xfrm rot="5400000">
            <a:off x="7763256" y="1170432"/>
            <a:ext cx="2286000" cy="381000"/>
          </a:xfrm>
        </p:spPr>
        <p:txBody>
          <a:bodyPr/>
          <a:lstStyle/>
          <a:p>
            <a:fld id="{0F403F0E-B81A-46A3-ADCD-352259CBBAD8}" type="datetimeFigureOut">
              <a:rPr lang="it-IT" smtClean="0"/>
              <a:pPr/>
              <a:t>04/03/2013</a:t>
            </a:fld>
            <a:endParaRPr lang="it-IT"/>
          </a:p>
        </p:txBody>
      </p:sp>
      <p:sp>
        <p:nvSpPr>
          <p:cNvPr id="5" name="Segnaposto piè di pagina 4"/>
          <p:cNvSpPr>
            <a:spLocks noGrp="1"/>
          </p:cNvSpPr>
          <p:nvPr>
            <p:ph type="ftr" sz="quarter" idx="11"/>
          </p:nvPr>
        </p:nvSpPr>
        <p:spPr bwMode="auto">
          <a:xfrm rot="5400000">
            <a:off x="7077456" y="4178808"/>
            <a:ext cx="3657600" cy="384048"/>
          </a:xfrm>
        </p:spPr>
        <p:txBody>
          <a:bodyPr/>
          <a:lstStyle/>
          <a:p>
            <a:endParaRPr lang="it-IT"/>
          </a:p>
        </p:txBody>
      </p:sp>
      <p:sp>
        <p:nvSpPr>
          <p:cNvPr id="9" name="Rettangol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ttore 1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ttore 1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ttangol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ttore 1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egnaposto numero diapositiva 5"/>
          <p:cNvSpPr>
            <a:spLocks noGrp="1"/>
          </p:cNvSpPr>
          <p:nvPr>
            <p:ph type="sldNum" sz="quarter" idx="12"/>
          </p:nvPr>
        </p:nvSpPr>
        <p:spPr bwMode="auto">
          <a:xfrm>
            <a:off x="1340616" y="4928702"/>
            <a:ext cx="609600" cy="517524"/>
          </a:xfrm>
        </p:spPr>
        <p:txBody>
          <a:bodyPr/>
          <a:lstStyle/>
          <a:p>
            <a:fld id="{5970A12D-CDF8-450A-AB0B-04B21C589F0A}" type="slidenum">
              <a:rPr lang="it-IT" smtClean="0"/>
              <a:pPr/>
              <a:t>‹N›</a:t>
            </a:fld>
            <a:endParaRPr lang="it-IT"/>
          </a:p>
        </p:txBody>
      </p:sp>
    </p:spTree>
  </p:cSld>
  <p:clrMapOvr>
    <a:masterClrMapping/>
  </p:clrMapOvr>
  <p:transition>
    <p:newsfla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fld id="{0F403F0E-B81A-46A3-ADCD-352259CBBAD8}" type="datetimeFigureOut">
              <a:rPr lang="it-IT" smtClean="0"/>
              <a:pPr/>
              <a:t>04/03/2013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970A12D-CDF8-450A-AB0B-04B21C589F0A}" type="slidenum">
              <a:rPr lang="it-IT" smtClean="0"/>
              <a:pPr/>
              <a:t>‹N›</a:t>
            </a:fld>
            <a:endParaRPr lang="it-IT"/>
          </a:p>
        </p:txBody>
      </p:sp>
      <p:sp>
        <p:nvSpPr>
          <p:cNvPr id="9" name="Segnaposto contenuto 8"/>
          <p:cNvSpPr>
            <a:spLocks noGrp="1"/>
          </p:cNvSpPr>
          <p:nvPr>
            <p:ph sz="quarter" idx="1"/>
          </p:nvPr>
        </p:nvSpPr>
        <p:spPr>
          <a:xfrm>
            <a:off x="457200"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270248"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transition>
    <p:newsfla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7543800" cy="1143000"/>
          </a:xfrm>
        </p:spPr>
        <p:txBody>
          <a:bodyPr anchor="b"/>
          <a:lstStyle>
            <a:lvl1pPr>
              <a:defRPr/>
            </a:lvl1pPr>
          </a:lstStyle>
          <a:p>
            <a:r>
              <a:rPr kumimoji="0" lang="it-IT" smtClean="0"/>
              <a:t>Fare clic per modificare lo stile del titolo</a:t>
            </a:r>
            <a:endParaRPr kumimoji="0" lang="en-US"/>
          </a:p>
        </p:txBody>
      </p:sp>
      <p:sp>
        <p:nvSpPr>
          <p:cNvPr id="7" name="Segnaposto data 6"/>
          <p:cNvSpPr>
            <a:spLocks noGrp="1"/>
          </p:cNvSpPr>
          <p:nvPr>
            <p:ph type="dt" sz="half" idx="10"/>
          </p:nvPr>
        </p:nvSpPr>
        <p:spPr/>
        <p:txBody>
          <a:bodyPr/>
          <a:lstStyle/>
          <a:p>
            <a:fld id="{0F403F0E-B81A-46A3-ADCD-352259CBBAD8}" type="datetimeFigureOut">
              <a:rPr lang="it-IT" smtClean="0"/>
              <a:pPr/>
              <a:t>04/03/2013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970A12D-CDF8-450A-AB0B-04B21C589F0A}" type="slidenum">
              <a:rPr lang="it-IT" smtClean="0"/>
              <a:pPr/>
              <a:t>‹N›</a:t>
            </a:fld>
            <a:endParaRPr lang="it-IT"/>
          </a:p>
        </p:txBody>
      </p:sp>
      <p:sp>
        <p:nvSpPr>
          <p:cNvPr id="11" name="Segnaposto contenuto 10"/>
          <p:cNvSpPr>
            <a:spLocks noGrp="1"/>
          </p:cNvSpPr>
          <p:nvPr>
            <p:ph sz="quarter" idx="2"/>
          </p:nvPr>
        </p:nvSpPr>
        <p:spPr>
          <a:xfrm>
            <a:off x="457200"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quarter" idx="4"/>
          </p:nvPr>
        </p:nvSpPr>
        <p:spPr>
          <a:xfrm>
            <a:off x="4371975"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tes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
        <p:nvSpPr>
          <p:cNvPr id="14" name="Segnaposto tes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Tree>
  </p:cSld>
  <p:clrMapOvr>
    <a:masterClrMapping/>
  </p:clrMapOvr>
  <p:transition>
    <p:newsfla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6" name="Segnaposto data 5"/>
          <p:cNvSpPr>
            <a:spLocks noGrp="1"/>
          </p:cNvSpPr>
          <p:nvPr>
            <p:ph type="dt" sz="half" idx="10"/>
          </p:nvPr>
        </p:nvSpPr>
        <p:spPr/>
        <p:txBody>
          <a:bodyPr rtlCol="0"/>
          <a:lstStyle/>
          <a:p>
            <a:fld id="{0F403F0E-B81A-46A3-ADCD-352259CBBAD8}" type="datetimeFigureOut">
              <a:rPr lang="it-IT" smtClean="0"/>
              <a:pPr/>
              <a:t>04/03/2013</a:t>
            </a:fld>
            <a:endParaRPr lang="it-IT"/>
          </a:p>
        </p:txBody>
      </p:sp>
      <p:sp>
        <p:nvSpPr>
          <p:cNvPr id="7" name="Segnaposto numero diapositiva 6"/>
          <p:cNvSpPr>
            <a:spLocks noGrp="1"/>
          </p:cNvSpPr>
          <p:nvPr>
            <p:ph type="sldNum" sz="quarter" idx="11"/>
          </p:nvPr>
        </p:nvSpPr>
        <p:spPr/>
        <p:txBody>
          <a:bodyPr rtlCol="0"/>
          <a:lstStyle/>
          <a:p>
            <a:fld id="{5970A12D-CDF8-450A-AB0B-04B21C589F0A}" type="slidenum">
              <a:rPr lang="it-IT" smtClean="0"/>
              <a:pPr/>
              <a:t>‹N›</a:t>
            </a:fld>
            <a:endParaRPr lang="it-IT"/>
          </a:p>
        </p:txBody>
      </p:sp>
      <p:sp>
        <p:nvSpPr>
          <p:cNvPr id="8" name="Segnaposto piè di pagina 7"/>
          <p:cNvSpPr>
            <a:spLocks noGrp="1"/>
          </p:cNvSpPr>
          <p:nvPr>
            <p:ph type="ftr" sz="quarter" idx="12"/>
          </p:nvPr>
        </p:nvSpPr>
        <p:spPr/>
        <p:txBody>
          <a:bodyPr rtlCol="0"/>
          <a:lstStyle/>
          <a:p>
            <a:endParaRPr lang="it-IT"/>
          </a:p>
        </p:txBody>
      </p:sp>
    </p:spTree>
  </p:cSld>
  <p:clrMapOvr>
    <a:masterClrMapping/>
  </p:clrMapOvr>
  <p:transition>
    <p:newsfla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F403F0E-B81A-46A3-ADCD-352259CBBAD8}" type="datetimeFigureOut">
              <a:rPr lang="it-IT" smtClean="0"/>
              <a:pPr/>
              <a:t>04/03/2013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970A12D-CDF8-450A-AB0B-04B21C589F0A}" type="slidenum">
              <a:rPr lang="it-IT" smtClean="0"/>
              <a:pPr/>
              <a:t>‹N›</a:t>
            </a:fld>
            <a:endParaRPr lang="it-IT"/>
          </a:p>
        </p:txBody>
      </p:sp>
    </p:spTree>
  </p:cSld>
  <p:clrMapOvr>
    <a:masterClrMapping/>
  </p:clrMapOvr>
  <p:transition>
    <p:newsfla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0" name="Connettore 1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olo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Connettore 1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ttore 1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ttore 1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ttangol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Segnaposto contenuto 17"/>
          <p:cNvSpPr>
            <a:spLocks noGrp="1"/>
          </p:cNvSpPr>
          <p:nvPr>
            <p:ph sz="quarter" idx="1"/>
          </p:nvPr>
        </p:nvSpPr>
        <p:spPr>
          <a:xfrm>
            <a:off x="304800" y="274320"/>
            <a:ext cx="5638800" cy="6327648"/>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1" name="Segnaposto data 20"/>
          <p:cNvSpPr>
            <a:spLocks noGrp="1"/>
          </p:cNvSpPr>
          <p:nvPr>
            <p:ph type="dt" sz="half" idx="14"/>
          </p:nvPr>
        </p:nvSpPr>
        <p:spPr/>
        <p:txBody>
          <a:bodyPr rtlCol="0"/>
          <a:lstStyle/>
          <a:p>
            <a:fld id="{0F403F0E-B81A-46A3-ADCD-352259CBBAD8}" type="datetimeFigureOut">
              <a:rPr lang="it-IT" smtClean="0"/>
              <a:pPr/>
              <a:t>04/03/2013</a:t>
            </a:fld>
            <a:endParaRPr lang="it-IT"/>
          </a:p>
        </p:txBody>
      </p:sp>
      <p:sp>
        <p:nvSpPr>
          <p:cNvPr id="22" name="Segnaposto numero diapositiva 21"/>
          <p:cNvSpPr>
            <a:spLocks noGrp="1"/>
          </p:cNvSpPr>
          <p:nvPr>
            <p:ph type="sldNum" sz="quarter" idx="15"/>
          </p:nvPr>
        </p:nvSpPr>
        <p:spPr/>
        <p:txBody>
          <a:bodyPr rtlCol="0"/>
          <a:lstStyle/>
          <a:p>
            <a:fld id="{5970A12D-CDF8-450A-AB0B-04B21C589F0A}" type="slidenum">
              <a:rPr lang="it-IT" smtClean="0"/>
              <a:pPr/>
              <a:t>‹N›</a:t>
            </a:fld>
            <a:endParaRPr lang="it-IT"/>
          </a:p>
        </p:txBody>
      </p:sp>
      <p:sp>
        <p:nvSpPr>
          <p:cNvPr id="23" name="Segnaposto piè di pagina 22"/>
          <p:cNvSpPr>
            <a:spLocks noGrp="1"/>
          </p:cNvSpPr>
          <p:nvPr>
            <p:ph type="ftr" sz="quarter" idx="16"/>
          </p:nvPr>
        </p:nvSpPr>
        <p:spPr/>
        <p:txBody>
          <a:bodyPr rtlCol="0"/>
          <a:lstStyle/>
          <a:p>
            <a:endParaRPr lang="it-IT"/>
          </a:p>
        </p:txBody>
      </p:sp>
    </p:spTree>
  </p:cSld>
  <p:clrMapOvr>
    <a:masterClrMapping/>
  </p:clrMapOvr>
  <p:transition>
    <p:newsfla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Connettore 1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olo 1"/>
          <p:cNvSpPr>
            <a:spLocks noGrp="1"/>
          </p:cNvSpPr>
          <p:nvPr>
            <p:ph type="title"/>
          </p:nvPr>
        </p:nvSpPr>
        <p:spPr>
          <a:xfrm rot="5400000">
            <a:off x="3350133" y="3200400"/>
            <a:ext cx="6309360" cy="457200"/>
          </a:xfrm>
        </p:spPr>
        <p:txBody>
          <a:bodyPr anchor="b"/>
          <a:lstStyle>
            <a:lvl1pPr algn="l">
              <a:buNone/>
              <a:defRPr sz="2000" b="1"/>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10" name="Connettore 1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ttangol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ttore 1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ttore 1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ttore 1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egnaposto data 16"/>
          <p:cNvSpPr>
            <a:spLocks noGrp="1"/>
          </p:cNvSpPr>
          <p:nvPr>
            <p:ph type="dt" sz="half" idx="10"/>
          </p:nvPr>
        </p:nvSpPr>
        <p:spPr/>
        <p:txBody>
          <a:bodyPr rtlCol="0"/>
          <a:lstStyle/>
          <a:p>
            <a:fld id="{0F403F0E-B81A-46A3-ADCD-352259CBBAD8}" type="datetimeFigureOut">
              <a:rPr lang="it-IT" smtClean="0"/>
              <a:pPr/>
              <a:t>04/03/2013</a:t>
            </a:fld>
            <a:endParaRPr lang="it-IT"/>
          </a:p>
        </p:txBody>
      </p:sp>
      <p:sp>
        <p:nvSpPr>
          <p:cNvPr id="18" name="Segnaposto numero diapositiva 17"/>
          <p:cNvSpPr>
            <a:spLocks noGrp="1"/>
          </p:cNvSpPr>
          <p:nvPr>
            <p:ph type="sldNum" sz="quarter" idx="11"/>
          </p:nvPr>
        </p:nvSpPr>
        <p:spPr/>
        <p:txBody>
          <a:bodyPr rtlCol="0"/>
          <a:lstStyle/>
          <a:p>
            <a:fld id="{5970A12D-CDF8-450A-AB0B-04B21C589F0A}" type="slidenum">
              <a:rPr lang="it-IT" smtClean="0"/>
              <a:pPr/>
              <a:t>‹N›</a:t>
            </a:fld>
            <a:endParaRPr lang="it-IT"/>
          </a:p>
        </p:txBody>
      </p:sp>
      <p:sp>
        <p:nvSpPr>
          <p:cNvPr id="21" name="Segnaposto piè di pagina 20"/>
          <p:cNvSpPr>
            <a:spLocks noGrp="1"/>
          </p:cNvSpPr>
          <p:nvPr>
            <p:ph type="ftr" sz="quarter" idx="12"/>
          </p:nvPr>
        </p:nvSpPr>
        <p:spPr/>
        <p:txBody>
          <a:bodyPr rtlCol="0"/>
          <a:lstStyle/>
          <a:p>
            <a:endParaRPr lang="it-IT"/>
          </a:p>
        </p:txBody>
      </p:sp>
    </p:spTree>
  </p:cSld>
  <p:clrMapOvr>
    <a:masterClrMapping/>
  </p:clrMapOvr>
  <p:transition>
    <p:newsfla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6" name="Connettore 1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egnaposto titolo 21"/>
          <p:cNvSpPr>
            <a:spLocks noGrp="1"/>
          </p:cNvSpPr>
          <p:nvPr>
            <p:ph type="title"/>
          </p:nvPr>
        </p:nvSpPr>
        <p:spPr>
          <a:xfrm>
            <a:off x="457200" y="274638"/>
            <a:ext cx="7467600" cy="1143000"/>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F403F0E-B81A-46A3-ADCD-352259CBBAD8}" type="datetimeFigureOut">
              <a:rPr lang="it-IT" smtClean="0"/>
              <a:pPr/>
              <a:t>04/03/2013</a:t>
            </a:fld>
            <a:endParaRPr lang="it-IT"/>
          </a:p>
        </p:txBody>
      </p:sp>
      <p:sp>
        <p:nvSpPr>
          <p:cNvPr id="3" name="Segnaposto piè di pagina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it-IT"/>
          </a:p>
        </p:txBody>
      </p:sp>
      <p:sp>
        <p:nvSpPr>
          <p:cNvPr id="7" name="Connettore 1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ttore 1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ttango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egnaposto numero diapositiva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970A12D-CDF8-450A-AB0B-04B21C589F0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4021" r:id="rId1"/>
    <p:sldLayoutId id="2147484022" r:id="rId2"/>
    <p:sldLayoutId id="2147484023" r:id="rId3"/>
    <p:sldLayoutId id="2147484024" r:id="rId4"/>
    <p:sldLayoutId id="2147484025" r:id="rId5"/>
    <p:sldLayoutId id="2147484026" r:id="rId6"/>
    <p:sldLayoutId id="2147484027" r:id="rId7"/>
    <p:sldLayoutId id="2147484028" r:id="rId8"/>
    <p:sldLayoutId id="2147484029" r:id="rId9"/>
    <p:sldLayoutId id="2147484030" r:id="rId10"/>
    <p:sldLayoutId id="2147484031" r:id="rId11"/>
  </p:sldLayoutIdLst>
  <p:transition>
    <p:newsflash/>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3000" b="-3000"/>
          </a:stretch>
        </a:blip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571472" y="1071546"/>
            <a:ext cx="7772400" cy="1470025"/>
          </a:xfrm>
          <a:effectLst>
            <a:glow rad="63500">
              <a:schemeClr val="accent2">
                <a:satMod val="175000"/>
                <a:alpha val="40000"/>
              </a:schemeClr>
            </a:glow>
          </a:effectLst>
        </p:spPr>
        <p:txBody>
          <a:bodyPr>
            <a:normAutofit fontScale="90000"/>
          </a:bodyPr>
          <a:lstStyle/>
          <a:p>
            <a:r>
              <a:rPr lang="it-IT" sz="7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Nardò</a:t>
            </a:r>
            <a:r>
              <a:rPr lang="it-IT" smtClean="0"/>
              <a:t/>
            </a:r>
            <a:br>
              <a:rPr lang="it-IT" smtClean="0"/>
            </a:br>
            <a:r>
              <a:rPr lang="it-IT" smtClean="0"/>
              <a:t>di</a:t>
            </a:r>
            <a:r>
              <a:rPr lang="it-IT" smtClean="0"/>
              <a:t> Lorenzo Urso</a:t>
            </a:r>
            <a:endParaRPr lang="it-IT" sz="9800" dirty="0"/>
          </a:p>
        </p:txBody>
      </p:sp>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5715008" y="0"/>
            <a:ext cx="3428992" cy="6858000"/>
          </a:xfrm>
        </p:spPr>
        <p:txBody>
          <a:bodyPr/>
          <a:lstStyle/>
          <a:p>
            <a:r>
              <a:rPr lang="it-IT" dirty="0" smtClean="0"/>
              <a:t>Nardò,città </a:t>
            </a:r>
            <a:r>
              <a:rPr lang="it-IT" dirty="0" err="1" smtClean="0"/>
              <a:t>salentina</a:t>
            </a:r>
            <a:r>
              <a:rPr lang="it-IT" dirty="0" smtClean="0"/>
              <a:t> in provincia di Lecce, è uno dei centri più conosciuti e rinomati della regione, seconda sola al capoluogo. </a:t>
            </a:r>
            <a:endParaRPr lang="it-IT" dirty="0"/>
          </a:p>
        </p:txBody>
      </p:sp>
      <p:pic>
        <p:nvPicPr>
          <p:cNvPr id="4" name="Immagine 3" descr="60px-Nard%C3%B2-Gonfalone.png"/>
          <p:cNvPicPr>
            <a:picLocks noChangeAspect="1"/>
          </p:cNvPicPr>
          <p:nvPr/>
        </p:nvPicPr>
        <p:blipFill>
          <a:blip r:embed="rId2" cstate="print"/>
          <a:stretch>
            <a:fillRect/>
          </a:stretch>
        </p:blipFill>
        <p:spPr>
          <a:xfrm>
            <a:off x="3143240" y="0"/>
            <a:ext cx="571500" cy="1190625"/>
          </a:xfrm>
          <a:prstGeom prst="rect">
            <a:avLst/>
          </a:prstGeom>
        </p:spPr>
      </p:pic>
      <p:pic>
        <p:nvPicPr>
          <p:cNvPr id="5" name="Immagine 4" descr="80px-Nard%C3%B2-Stemma_it.png"/>
          <p:cNvPicPr>
            <a:picLocks noChangeAspect="1"/>
          </p:cNvPicPr>
          <p:nvPr/>
        </p:nvPicPr>
        <p:blipFill>
          <a:blip r:embed="rId3" cstate="print"/>
          <a:stretch>
            <a:fillRect/>
          </a:stretch>
        </p:blipFill>
        <p:spPr>
          <a:xfrm>
            <a:off x="785786" y="285728"/>
            <a:ext cx="762000" cy="1038225"/>
          </a:xfrm>
          <a:prstGeom prst="rect">
            <a:avLst/>
          </a:prstGeom>
        </p:spPr>
      </p:pic>
      <p:pic>
        <p:nvPicPr>
          <p:cNvPr id="6" name="Immagine 5" descr="198px-Map_of_comune_of_Nard%C3%B2_%28province_of_Lecce%2C_region_Apulia%2C_Italy%29_svg.png"/>
          <p:cNvPicPr>
            <a:picLocks noChangeAspect="1"/>
          </p:cNvPicPr>
          <p:nvPr/>
        </p:nvPicPr>
        <p:blipFill>
          <a:blip r:embed="rId4" cstate="print"/>
          <a:stretch>
            <a:fillRect/>
          </a:stretch>
        </p:blipFill>
        <p:spPr>
          <a:xfrm>
            <a:off x="285720" y="1357298"/>
            <a:ext cx="4014803" cy="5069195"/>
          </a:xfrm>
          <a:prstGeom prst="rect">
            <a:avLst/>
          </a:prstGeom>
        </p:spPr>
      </p:pic>
    </p:spTree>
  </p:cSld>
  <p:clrMapOvr>
    <a:masterClrMapping/>
  </p:clrMapOvr>
  <p:transition>
    <p:diamon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0" y="5072074"/>
            <a:ext cx="9144000" cy="1785926"/>
          </a:xfrm>
        </p:spPr>
        <p:txBody>
          <a:bodyPr>
            <a:normAutofit fontScale="70000" lnSpcReduction="20000"/>
          </a:bodyPr>
          <a:lstStyle/>
          <a:p>
            <a:r>
              <a:rPr lang="it-IT" dirty="0" smtClean="0"/>
              <a:t>Storicamente, abbiamo le prime testimonianze storiche nella Baia di </a:t>
            </a:r>
            <a:r>
              <a:rPr lang="it-IT" dirty="0" err="1" smtClean="0"/>
              <a:t>Uluzzo</a:t>
            </a:r>
            <a:r>
              <a:rPr lang="it-IT" dirty="0" smtClean="0"/>
              <a:t>, databili tra il Paleolitico medio e Superiore La  baia di </a:t>
            </a:r>
            <a:r>
              <a:rPr lang="it-IT" dirty="0" err="1" smtClean="0"/>
              <a:t>Uluzzo</a:t>
            </a:r>
            <a:r>
              <a:rPr lang="it-IT" dirty="0" smtClean="0"/>
              <a:t> è una delle località più importanti nel Salento per quanto riguarda l’archeologia preistorica, come hanno dimostrato le ricerche iniziate già nel 1961 dal </a:t>
            </a:r>
            <a:r>
              <a:rPr lang="it-IT" dirty="0" smtClean="0"/>
              <a:t>prof</a:t>
            </a:r>
            <a:r>
              <a:rPr lang="it-IT" dirty="0" smtClean="0"/>
              <a:t>. Arturo Palma di </a:t>
            </a:r>
            <a:r>
              <a:rPr lang="it-IT" dirty="0" err="1" smtClean="0"/>
              <a:t>Cesnola</a:t>
            </a:r>
            <a:r>
              <a:rPr lang="it-IT" dirty="0" smtClean="0"/>
              <a:t> (Grotta del Cavallo) e dal </a:t>
            </a:r>
            <a:r>
              <a:rPr lang="it-IT" dirty="0" smtClean="0"/>
              <a:t>prof</a:t>
            </a:r>
            <a:r>
              <a:rPr lang="it-IT" dirty="0" smtClean="0"/>
              <a:t>. Edoardo </a:t>
            </a:r>
            <a:r>
              <a:rPr lang="it-IT" dirty="0" err="1" smtClean="0"/>
              <a:t>Borzatti</a:t>
            </a:r>
            <a:r>
              <a:rPr lang="it-IT" dirty="0" smtClean="0"/>
              <a:t> von </a:t>
            </a:r>
            <a:r>
              <a:rPr lang="it-IT" dirty="0" err="1" smtClean="0"/>
              <a:t>Lowenstern</a:t>
            </a:r>
            <a:r>
              <a:rPr lang="it-IT" dirty="0" smtClean="0"/>
              <a:t> (grotte di Capelvenere) per conto dell’Istituto Italiano di Preistoria e Protostoria, e che grazie all’apporto di prestigiosi studiosi hanno messo in evidenza l’importanza archeologica dell’area anche a livello internazionale.</a:t>
            </a:r>
          </a:p>
          <a:p>
            <a:endParaRPr lang="it-IT" dirty="0"/>
          </a:p>
        </p:txBody>
      </p:sp>
      <p:pic>
        <p:nvPicPr>
          <p:cNvPr id="4" name="Immagine 3" descr="CIMG7337.JPG"/>
          <p:cNvPicPr>
            <a:picLocks noChangeAspect="1"/>
          </p:cNvPicPr>
          <p:nvPr/>
        </p:nvPicPr>
        <p:blipFill>
          <a:blip r:embed="rId2" cstate="print"/>
          <a:stretch>
            <a:fillRect/>
          </a:stretch>
        </p:blipFill>
        <p:spPr>
          <a:xfrm>
            <a:off x="1571604" y="214290"/>
            <a:ext cx="6381763" cy="4786322"/>
          </a:xfrm>
          <a:prstGeom prst="rect">
            <a:avLst/>
          </a:prstGeom>
        </p:spPr>
      </p:pic>
    </p:spTree>
  </p:cSld>
  <p:clrMapOvr>
    <a:masterClrMapping/>
  </p:clrMapOvr>
  <p:transition>
    <p:diamon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a:spLocks noGrp="1"/>
          </p:cNvSpPr>
          <p:nvPr>
            <p:ph sz="quarter" idx="1"/>
          </p:nvPr>
        </p:nvSpPr>
        <p:spPr>
          <a:xfrm>
            <a:off x="285720" y="4572008"/>
            <a:ext cx="8572528" cy="2000264"/>
          </a:xfrm>
        </p:spPr>
        <p:txBody>
          <a:bodyPr>
            <a:normAutofit/>
          </a:bodyPr>
          <a:lstStyle/>
          <a:p>
            <a:r>
              <a:rPr lang="it-IT" dirty="0" smtClean="0"/>
              <a:t>Le principali grotte e fonti di ritrovamenti della baia sono la grotta del Cavallo, che con i suoi otto metri di spessore di sedimenti documenta oltre 120 mila anni si storia</a:t>
            </a:r>
            <a:endParaRPr lang="it-IT" dirty="0"/>
          </a:p>
        </p:txBody>
      </p:sp>
      <p:pic>
        <p:nvPicPr>
          <p:cNvPr id="5" name="Immagine 4" descr="203408735-dba36643-20b2-4338-8d6a-8325df5abe83.jpg"/>
          <p:cNvPicPr>
            <a:picLocks noChangeAspect="1"/>
          </p:cNvPicPr>
          <p:nvPr/>
        </p:nvPicPr>
        <p:blipFill>
          <a:blip r:embed="rId2" cstate="print"/>
          <a:stretch>
            <a:fillRect/>
          </a:stretch>
        </p:blipFill>
        <p:spPr>
          <a:xfrm>
            <a:off x="4643438" y="1214422"/>
            <a:ext cx="3817115" cy="2557467"/>
          </a:xfrm>
          <a:prstGeom prst="rect">
            <a:avLst/>
          </a:prstGeom>
        </p:spPr>
      </p:pic>
      <p:pic>
        <p:nvPicPr>
          <p:cNvPr id="6" name="Immagine 5" descr="torre_uluzzo.jpg"/>
          <p:cNvPicPr>
            <a:picLocks noChangeAspect="1"/>
          </p:cNvPicPr>
          <p:nvPr/>
        </p:nvPicPr>
        <p:blipFill>
          <a:blip r:embed="rId3" cstate="print"/>
          <a:stretch>
            <a:fillRect/>
          </a:stretch>
        </p:blipFill>
        <p:spPr>
          <a:xfrm>
            <a:off x="1285852" y="214290"/>
            <a:ext cx="2857520" cy="4310496"/>
          </a:xfrm>
          <a:prstGeom prst="rect">
            <a:avLst/>
          </a:prstGeom>
        </p:spPr>
      </p:pic>
    </p:spTree>
  </p:cSld>
  <p:clrMapOvr>
    <a:masterClrMapping/>
  </p:clrMapOvr>
  <p:transition>
    <p:circl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a:spLocks noGrp="1"/>
          </p:cNvSpPr>
          <p:nvPr>
            <p:ph sz="quarter" idx="1"/>
          </p:nvPr>
        </p:nvSpPr>
        <p:spPr>
          <a:xfrm>
            <a:off x="0" y="0"/>
            <a:ext cx="4000496" cy="6858000"/>
          </a:xfrm>
        </p:spPr>
        <p:txBody>
          <a:bodyPr>
            <a:normAutofit/>
          </a:bodyPr>
          <a:lstStyle/>
          <a:p>
            <a:r>
              <a:rPr lang="it-IT" dirty="0" smtClean="0"/>
              <a:t>U</a:t>
            </a:r>
            <a:r>
              <a:rPr lang="it-IT" dirty="0" smtClean="0"/>
              <a:t>n’importante </a:t>
            </a:r>
            <a:r>
              <a:rPr lang="it-IT" dirty="0" smtClean="0"/>
              <a:t>testimonianza storica del terremoto che ha colpito la città nel 1743 è la  guglia dell’Immacolata, che ha un importante significato, perché è stata costruita come un voto che la popolazione ha stabilito dopo il pericolo scampato. La città conserva uno stile barocco tipico del territorio, il quale rende famoso anche la sua provincia, Lecce.</a:t>
            </a:r>
          </a:p>
          <a:p>
            <a:endParaRPr lang="it-IT" dirty="0"/>
          </a:p>
        </p:txBody>
      </p:sp>
      <p:pic>
        <p:nvPicPr>
          <p:cNvPr id="5" name="Immagine 4" descr="180px-Nard%C3%B2_-_Guglia_dell%27Immacolata_-_statua.jpg"/>
          <p:cNvPicPr>
            <a:picLocks noChangeAspect="1"/>
          </p:cNvPicPr>
          <p:nvPr/>
        </p:nvPicPr>
        <p:blipFill>
          <a:blip r:embed="rId2" cstate="print"/>
          <a:stretch>
            <a:fillRect/>
          </a:stretch>
        </p:blipFill>
        <p:spPr>
          <a:xfrm>
            <a:off x="4286248" y="41233"/>
            <a:ext cx="2214578" cy="3297261"/>
          </a:xfrm>
          <a:prstGeom prst="rect">
            <a:avLst/>
          </a:prstGeom>
        </p:spPr>
      </p:pic>
      <p:pic>
        <p:nvPicPr>
          <p:cNvPr id="7" name="Immagine 6" descr="260px-Piazza_Salandra_di_Nard%C3%B2%2C_Lecce.jpg"/>
          <p:cNvPicPr>
            <a:picLocks noChangeAspect="1"/>
          </p:cNvPicPr>
          <p:nvPr/>
        </p:nvPicPr>
        <p:blipFill>
          <a:blip r:embed="rId3" cstate="print"/>
          <a:stretch>
            <a:fillRect/>
          </a:stretch>
        </p:blipFill>
        <p:spPr>
          <a:xfrm>
            <a:off x="4643437" y="3766782"/>
            <a:ext cx="3908715" cy="2886436"/>
          </a:xfrm>
          <a:prstGeom prst="rect">
            <a:avLst/>
          </a:prstGeom>
        </p:spPr>
      </p:pic>
    </p:spTree>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57200" y="357166"/>
            <a:ext cx="2185974" cy="6116786"/>
          </a:xfrm>
        </p:spPr>
        <p:txBody>
          <a:bodyPr>
            <a:normAutofit/>
          </a:bodyPr>
          <a:lstStyle/>
          <a:p>
            <a:r>
              <a:rPr lang="it-IT" dirty="0" smtClean="0"/>
              <a:t>Nelle immediate </a:t>
            </a:r>
            <a:r>
              <a:rPr lang="it-IT" dirty="0" err="1" smtClean="0"/>
              <a:t>vicinaze</a:t>
            </a:r>
            <a:r>
              <a:rPr lang="it-IT" dirty="0" smtClean="0"/>
              <a:t> è localizzata la grotta </a:t>
            </a:r>
            <a:r>
              <a:rPr lang="it-IT" dirty="0" err="1" smtClean="0"/>
              <a:t>Bernardini</a:t>
            </a:r>
            <a:r>
              <a:rPr lang="it-IT" dirty="0" smtClean="0"/>
              <a:t>, famosa per il buio </a:t>
            </a:r>
            <a:r>
              <a:rPr lang="it-IT" dirty="0" smtClean="0"/>
              <a:t>che </a:t>
            </a:r>
            <a:r>
              <a:rPr lang="it-IT" dirty="0" smtClean="0"/>
              <a:t>la circonda e le sue acque turchesi.</a:t>
            </a:r>
          </a:p>
          <a:p>
            <a:endParaRPr lang="it-IT" dirty="0"/>
          </a:p>
        </p:txBody>
      </p:sp>
      <p:pic>
        <p:nvPicPr>
          <p:cNvPr id="4" name="Immagine 3" descr="galleria_salento_79_Grotta%20baia%20di%20uluzzo%20ridim.jpg"/>
          <p:cNvPicPr>
            <a:picLocks noChangeAspect="1"/>
          </p:cNvPicPr>
          <p:nvPr/>
        </p:nvPicPr>
        <p:blipFill>
          <a:blip r:embed="rId2" cstate="print"/>
          <a:stretch>
            <a:fillRect/>
          </a:stretch>
        </p:blipFill>
        <p:spPr>
          <a:xfrm>
            <a:off x="3143240" y="0"/>
            <a:ext cx="5755787" cy="5214974"/>
          </a:xfrm>
          <a:prstGeom prst="rect">
            <a:avLst/>
          </a:prstGeom>
        </p:spPr>
      </p:pic>
    </p:spTree>
  </p:cSld>
  <p:clrMapOvr>
    <a:masterClrMapping/>
  </p:clrMapOvr>
  <p:transition>
    <p:blind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p:cNvSpPr>
            <a:spLocks noGrp="1"/>
          </p:cNvSpPr>
          <p:nvPr>
            <p:ph sz="quarter" idx="1"/>
          </p:nvPr>
        </p:nvSpPr>
        <p:spPr>
          <a:xfrm>
            <a:off x="457200" y="3857628"/>
            <a:ext cx="8329642" cy="2786082"/>
          </a:xfrm>
        </p:spPr>
        <p:txBody>
          <a:bodyPr>
            <a:normAutofit/>
          </a:bodyPr>
          <a:lstStyle/>
          <a:p>
            <a:r>
              <a:rPr lang="it-IT" dirty="0" smtClean="0"/>
              <a:t>Ai limiti del parco </a:t>
            </a:r>
            <a:r>
              <a:rPr lang="it-IT" dirty="0" smtClean="0"/>
              <a:t>c’è la </a:t>
            </a:r>
            <a:r>
              <a:rPr lang="it-IT" dirty="0" smtClean="0"/>
              <a:t>grotta di Capelvenere e </a:t>
            </a:r>
            <a:r>
              <a:rPr lang="it-IT" dirty="0" smtClean="0"/>
              <a:t>nella </a:t>
            </a:r>
            <a:r>
              <a:rPr lang="it-IT" dirty="0" smtClean="0"/>
              <a:t>vicina </a:t>
            </a:r>
            <a:r>
              <a:rPr lang="it-IT" dirty="0" err="1" smtClean="0"/>
              <a:t>S.Maria</a:t>
            </a:r>
            <a:r>
              <a:rPr lang="it-IT" dirty="0" smtClean="0"/>
              <a:t> al Bagno la grotta del Fico, che ha restituito preziose </a:t>
            </a:r>
            <a:r>
              <a:rPr lang="it-IT" dirty="0" smtClean="0"/>
              <a:t>testimonianze</a:t>
            </a:r>
            <a:r>
              <a:rPr lang="it-IT" dirty="0" smtClean="0"/>
              <a:t>.</a:t>
            </a:r>
          </a:p>
          <a:p>
            <a:pPr>
              <a:buNone/>
            </a:pPr>
            <a:endParaRPr lang="it-IT" dirty="0"/>
          </a:p>
        </p:txBody>
      </p:sp>
      <p:pic>
        <p:nvPicPr>
          <p:cNvPr id="6" name="Immagine 5" descr="torre_dell_alto.jpg"/>
          <p:cNvPicPr>
            <a:picLocks noChangeAspect="1"/>
          </p:cNvPicPr>
          <p:nvPr/>
        </p:nvPicPr>
        <p:blipFill>
          <a:blip r:embed="rId2" cstate="print"/>
          <a:stretch>
            <a:fillRect/>
          </a:stretch>
        </p:blipFill>
        <p:spPr>
          <a:xfrm>
            <a:off x="857224" y="0"/>
            <a:ext cx="2714644" cy="3497974"/>
          </a:xfrm>
          <a:prstGeom prst="rect">
            <a:avLst/>
          </a:prstGeom>
        </p:spPr>
      </p:pic>
      <p:pic>
        <p:nvPicPr>
          <p:cNvPr id="7" name="Immagine 6" descr="180px-Chiesa_Cattedrale_di_Nard%C3%B2%2C_Lecce.jpg"/>
          <p:cNvPicPr>
            <a:picLocks noChangeAspect="1"/>
          </p:cNvPicPr>
          <p:nvPr/>
        </p:nvPicPr>
        <p:blipFill>
          <a:blip r:embed="rId3" cstate="print"/>
          <a:stretch>
            <a:fillRect/>
          </a:stretch>
        </p:blipFill>
        <p:spPr>
          <a:xfrm>
            <a:off x="4643438" y="785794"/>
            <a:ext cx="3333757" cy="2500318"/>
          </a:xfrm>
          <a:prstGeom prst="rect">
            <a:avLst/>
          </a:prstGeom>
        </p:spPr>
      </p:pic>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43108" y="785794"/>
            <a:ext cx="6172200" cy="2053590"/>
          </a:xfrm>
        </p:spPr>
        <p:txBody>
          <a:bodyPr anchor="t">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it-IT" sz="600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FONTI</a:t>
            </a:r>
            <a:endParaRPr lang="it-IT" sz="600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Segnaposto testo 2"/>
          <p:cNvSpPr>
            <a:spLocks noGrp="1"/>
          </p:cNvSpPr>
          <p:nvPr>
            <p:ph type="body" idx="1"/>
          </p:nvPr>
        </p:nvSpPr>
        <p:spPr>
          <a:xfrm>
            <a:off x="6000760" y="2928934"/>
            <a:ext cx="3814746" cy="642942"/>
          </a:xfrm>
        </p:spPr>
        <p:txBody>
          <a:bodyPr/>
          <a:lstStyle/>
          <a:p>
            <a:r>
              <a:rPr lang="it-IT" dirty="0" smtClean="0"/>
              <a:t>www.wikipedia.it</a:t>
            </a:r>
            <a:br>
              <a:rPr lang="it-IT" dirty="0" smtClean="0"/>
            </a:br>
            <a:endParaRPr lang="it-IT" dirty="0"/>
          </a:p>
        </p:txBody>
      </p:sp>
      <p:sp>
        <p:nvSpPr>
          <p:cNvPr id="5" name="Rettangolo 4"/>
          <p:cNvSpPr/>
          <p:nvPr/>
        </p:nvSpPr>
        <p:spPr>
          <a:xfrm>
            <a:off x="3786182" y="4357694"/>
            <a:ext cx="3000396" cy="523220"/>
          </a:xfrm>
          <a:prstGeom prst="rect">
            <a:avLst/>
          </a:prstGeom>
          <a:solidFill>
            <a:schemeClr val="bg2"/>
          </a:solidFill>
        </p:spPr>
        <p:txBody>
          <a:bodyPr wrap="square">
            <a:spAutoFit/>
          </a:bodyPr>
          <a:lstStyle/>
          <a:p>
            <a:endParaRPr lang="it-IT" sz="2800" dirty="0">
              <a:solidFill>
                <a:schemeClr val="bg2"/>
              </a:solidFill>
            </a:endParaRPr>
          </a:p>
        </p:txBody>
      </p:sp>
    </p:spTree>
  </p:cSld>
  <p:clrMapOvr>
    <a:masterClrMapping/>
  </p:clrMapOvr>
  <p:transition>
    <p:pull dir="l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oggia">
  <a:themeElements>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Loggi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oggi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117</TotalTime>
  <Words>267</Words>
  <Application>Microsoft Office PowerPoint</Application>
  <PresentationFormat>Presentazione su schermo (4:3)</PresentationFormat>
  <Paragraphs>10</Paragraphs>
  <Slides>8</Slides>
  <Notes>1</Notes>
  <HiddenSlides>0</HiddenSlides>
  <MMClips>0</MMClips>
  <ScaleCrop>false</ScaleCrop>
  <HeadingPairs>
    <vt:vector size="4" baseType="variant">
      <vt:variant>
        <vt:lpstr>Tema</vt:lpstr>
      </vt:variant>
      <vt:variant>
        <vt:i4>1</vt:i4>
      </vt:variant>
      <vt:variant>
        <vt:lpstr>Titoli diapositive</vt:lpstr>
      </vt:variant>
      <vt:variant>
        <vt:i4>8</vt:i4>
      </vt:variant>
    </vt:vector>
  </HeadingPairs>
  <TitlesOfParts>
    <vt:vector size="9" baseType="lpstr">
      <vt:lpstr>Loggia</vt:lpstr>
      <vt:lpstr>Nardò di Lorenzo Urso</vt:lpstr>
      <vt:lpstr>Diapositiva 2</vt:lpstr>
      <vt:lpstr>Diapositiva 3</vt:lpstr>
      <vt:lpstr>Diapositiva 4</vt:lpstr>
      <vt:lpstr>Diapositiva 5</vt:lpstr>
      <vt:lpstr>Diapositiva 6</vt:lpstr>
      <vt:lpstr>Diapositiva 7</vt:lpstr>
      <vt:lpstr>FONTI</vt:lpstr>
    </vt:vector>
  </TitlesOfParts>
  <Company>Acer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Nard</dc:title>
  <dc:creator>Valued Acer Customer</dc:creator>
  <cp:lastModifiedBy>ponitaliano2013</cp:lastModifiedBy>
  <cp:revision>13</cp:revision>
  <dcterms:created xsi:type="dcterms:W3CDTF">2013-02-20T14:55:02Z</dcterms:created>
  <dcterms:modified xsi:type="dcterms:W3CDTF">2013-03-04T14:51:47Z</dcterms:modified>
</cp:coreProperties>
</file>