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 autoAdjust="0"/>
    <p:restoredTop sz="91005" autoAdjust="0"/>
  </p:normalViewPr>
  <p:slideViewPr>
    <p:cSldViewPr>
      <p:cViewPr>
        <p:scale>
          <a:sx n="68" d="100"/>
          <a:sy n="68" d="100"/>
        </p:scale>
        <p:origin x="-12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B7FFB-65FF-4D6E-A751-5B53521ABC92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1E136-D4D0-4C54-B1D9-DB8B36BB7FE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4078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4078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5A4F36-4CF8-4143-9CD5-5FAA5DC922C1}" type="datetimeFigureOut">
              <a:rPr lang="it-IT" smtClean="0"/>
              <a:pPr/>
              <a:t>26/02/2013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med" advTm="4078">
    <p:comb dir="vert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14348" y="1928802"/>
            <a:ext cx="7924800" cy="1285884"/>
          </a:xfrm>
        </p:spPr>
        <p:txBody>
          <a:bodyPr/>
          <a:lstStyle/>
          <a:p>
            <a:r>
              <a:rPr lang="it-IT" b="1" dirty="0" smtClean="0"/>
              <a:t>              </a:t>
            </a:r>
            <a:r>
              <a:rPr lang="it-IT" b="1" dirty="0" smtClean="0">
                <a:solidFill>
                  <a:schemeClr val="tx2"/>
                </a:solidFill>
              </a:rPr>
              <a:t>Regina</a:t>
            </a:r>
            <a:r>
              <a:rPr lang="it-IT" b="1" dirty="0" smtClean="0"/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viarum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body" idx="1"/>
          </p:nvPr>
        </p:nvSpPr>
        <p:spPr>
          <a:xfrm>
            <a:off x="785786" y="2928934"/>
            <a:ext cx="7924800" cy="1071570"/>
          </a:xfrm>
        </p:spPr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sz="12300" dirty="0" smtClean="0"/>
              <a:t> - La strada romana: la Via Appia Antica -</a:t>
            </a:r>
          </a:p>
          <a:p>
            <a:endParaRPr lang="it-IT" dirty="0"/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00034" y="500042"/>
            <a:ext cx="7143800" cy="6000792"/>
          </a:xfrm>
        </p:spPr>
        <p:txBody>
          <a:bodyPr>
            <a:noAutofit/>
          </a:bodyPr>
          <a:lstStyle/>
          <a:p>
            <a:r>
              <a:rPr lang="it-IT" sz="2000" dirty="0" smtClean="0"/>
              <a:t>La </a:t>
            </a:r>
            <a:r>
              <a:rPr lang="it-IT" sz="2000" b="1" dirty="0" smtClean="0"/>
              <a:t>via Appia Antica</a:t>
            </a:r>
            <a:r>
              <a:rPr lang="it-IT" sz="2000" dirty="0" smtClean="0"/>
              <a:t> è una strada che collegava  </a:t>
            </a:r>
            <a:r>
              <a:rPr lang="it-IT" sz="2000" dirty="0" smtClean="0"/>
              <a:t>Roma       a</a:t>
            </a:r>
            <a:r>
              <a:rPr lang="it-IT" sz="2000" dirty="0" smtClean="0"/>
              <a:t> Brindisi , il più importante porto per la Grecia e l'Oriente nel mondo dell'antica Roma. 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285720" y="5572140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tx2"/>
                </a:solidFill>
              </a:rPr>
              <a:t>L'Appia è probabilmente la più famosa strada romana di cui siano rimasti i resti.</a:t>
            </a:r>
            <a:endParaRPr lang="it-IT" sz="2000" dirty="0">
              <a:solidFill>
                <a:schemeClr val="tx2"/>
              </a:solidFill>
            </a:endParaRPr>
          </a:p>
        </p:txBody>
      </p:sp>
      <p:pic>
        <p:nvPicPr>
          <p:cNvPr id="4098" name="Picture 2" descr="http://upload.wikimedia.org/wikipedia/commons/thumb/2/20/Via_Appia_map.jpg/400px-Via_Appia_m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7929618" cy="37147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 descr="images (5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34" y="428604"/>
            <a:ext cx="3643338" cy="3214710"/>
          </a:xfrm>
        </p:spPr>
      </p:pic>
      <p:pic>
        <p:nvPicPr>
          <p:cNvPr id="10" name="Segnaposto contenuto 9" descr="images (7)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929190" y="3357562"/>
            <a:ext cx="3500462" cy="3214710"/>
          </a:xfrm>
        </p:spPr>
      </p:pic>
      <p:sp>
        <p:nvSpPr>
          <p:cNvPr id="4" name="Rettangolo 3"/>
          <p:cNvSpPr/>
          <p:nvPr/>
        </p:nvSpPr>
        <p:spPr>
          <a:xfrm>
            <a:off x="4286248" y="285728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 lavori per la costruzione iniziarono nel 312 a.C., per  volere del censore Appio Claudio Cieco, che fece ristrutturare ed ampliare una strada preesistente che collegava Roma</a:t>
            </a:r>
            <a:r>
              <a:rPr lang="it-IT" sz="20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alle colline di Albano. I lavori di costruzione terminarono nel 190 a.C., data in cui la via completò il suo percorso fino al porto di Brindisi.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00034" y="3714752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Nel 71 a.C. 6.000 schiavi si ribellarono sotto la guida del celebre Spartaco. Dopo la cattura e la morte dello schiavo, tutti i ribelli vennero a loro volta catturati e crocifissi lungo la strada fino a Pompei.</a:t>
            </a:r>
            <a:endParaRPr lang="it-I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85786" y="2500306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Dal porto di Brindisi salpò Federico II in direzione della Terra Santa; nel </a:t>
            </a:r>
            <a:r>
              <a:rPr lang="it-IT" sz="24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Medioevo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l'Appia divenne con la via </a:t>
            </a:r>
            <a:r>
              <a:rPr lang="it-IT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Traiana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la via dei crociati.</a:t>
            </a:r>
            <a:b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strada fu dimenticata per alcuni secoli fino al  periodo rinascimentale.</a:t>
            </a:r>
            <a:endParaRPr lang="it-I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4348" y="571480"/>
            <a:ext cx="8001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strada fu restaurata ed ampliata durante il governo degli imperatori Augusto, Vespasiano, Traiano e  Adriano.</a:t>
            </a:r>
            <a:b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Dopo la caduta dell'Impero Romano, la strada non fu più utilizzata per  molto tempo, fino a quando Papa Pio </a:t>
            </a:r>
            <a:r>
              <a:rPr lang="it-IT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ne ordinò il restauro e la riportò in attività</a:t>
            </a:r>
            <a:r>
              <a:rPr lang="it-IT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it-IT" dirty="0"/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2357454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Ampie parti della strada originale si sono preservate fino ad oggi, ed alcune sono ancora usate per il traffico automobilistico. Lungo la parte di strada più vicina a Roma si possono ammirare numerose tombe e catacombe romane delle prime comunità cristiane.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400" dirty="0" smtClean="0">
                <a:latin typeface="Arial" pitchFamily="34" charset="0"/>
                <a:cs typeface="Arial" pitchFamily="34" charset="0"/>
              </a:rPr>
            </a:b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romaregione.net/wp-content/uploads/2010/08/Roma-via-Appia-ant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3116"/>
            <a:ext cx="5286412" cy="3786214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357158" y="2500306"/>
            <a:ext cx="26432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Negli anni '50 e '60 sul tratto urbano della Via Appia Antica si realizzano ville esclusive che diventano residenza dell'alta società romana. </a:t>
            </a:r>
            <a:endParaRPr lang="it-IT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Svolto da:                      Stefania Vitale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                 Gaia Valente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                                      Valeria </a:t>
            </a:r>
            <a:r>
              <a:rPr lang="it-IT" dirty="0" err="1" smtClean="0">
                <a:solidFill>
                  <a:schemeClr val="tx2"/>
                </a:solidFill>
              </a:rPr>
              <a:t>Ledonne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                 Vitalba Tarì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428596" y="364331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71472" y="3714752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2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Sitografia</a:t>
            </a:r>
            <a:r>
              <a:rPr kumimoji="0" lang="it-IT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715008" y="3786190"/>
            <a:ext cx="20862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hlinkClick r:id="rId2"/>
              </a:rPr>
              <a:t>www.wikipedia.org</a:t>
            </a:r>
            <a:endParaRPr lang="it-IT" dirty="0"/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128</TotalTime>
  <Words>112</Words>
  <Application>Microsoft Office PowerPoint</Application>
  <PresentationFormat>Presentazione su schermo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Carta</vt:lpstr>
      <vt:lpstr>              Regina viarum.</vt:lpstr>
      <vt:lpstr>Diapositiva 2</vt:lpstr>
      <vt:lpstr>Diapositiva 3</vt:lpstr>
      <vt:lpstr>Diapositiva 4</vt:lpstr>
      <vt:lpstr>Ampie parti della strada originale si sono preservate fino ad oggi, ed alcune sono ancora usate per il traffico automobilistico. Lungo la parte di strada più vicina a Roma si possono ammirare numerose tombe e catacombe romane delle prime comunità cristiane.   </vt:lpstr>
      <vt:lpstr>Svolto da:                      Stefania Vitale                                        Gaia Valente                                        Valeria Ledonne                                         Vitalba Tarì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'Regina viarum'</dc:title>
  <dc:creator>Valued Acer Customer</dc:creator>
  <cp:lastModifiedBy>Valued Acer Customer</cp:lastModifiedBy>
  <cp:revision>14</cp:revision>
  <dcterms:created xsi:type="dcterms:W3CDTF">2013-02-20T15:54:47Z</dcterms:created>
  <dcterms:modified xsi:type="dcterms:W3CDTF">2013-02-26T15:52:29Z</dcterms:modified>
</cp:coreProperties>
</file>