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ued Acer Customer" initials="V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3-05T16:58:36.453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6AA8-77AA-4C37-8344-0613F195D937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72D4-85CE-4C52-B0BB-C20465BD669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700808"/>
            <a:ext cx="6660232" cy="2016223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Elephant" pitchFamily="18" charset="0"/>
              </a:rPr>
              <a:t>Via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  <a:latin typeface="Elephant" pitchFamily="18" charset="0"/>
              </a:rPr>
              <a:t>Traiana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Elephant" pitchFamily="18" charset="0"/>
              </a:rPr>
              <a:t>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Elephant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6400800" cy="1752600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57913"/>
                </a:solidFill>
              </a:rPr>
              <a:t>d</a:t>
            </a:r>
            <a:r>
              <a:rPr lang="it-IT" sz="2800" dirty="0" smtClean="0">
                <a:solidFill>
                  <a:srgbClr val="F57913"/>
                </a:solidFill>
              </a:rPr>
              <a:t>i </a:t>
            </a:r>
            <a:r>
              <a:rPr lang="it-IT" sz="2800" dirty="0" smtClean="0">
                <a:solidFill>
                  <a:srgbClr val="F57913"/>
                </a:solidFill>
              </a:rPr>
              <a:t>Maria Letizia Vitale e Giada Gigliola </a:t>
            </a:r>
            <a:endParaRPr lang="it-IT" sz="2800" dirty="0">
              <a:solidFill>
                <a:srgbClr val="F57913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dirty="0" smtClean="0"/>
              <a:t>       </a:t>
            </a:r>
            <a:r>
              <a:rPr lang="it-IT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La via </a:t>
            </a:r>
            <a:r>
              <a:rPr lang="it-IT" sz="18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Traiana</a:t>
            </a:r>
            <a:r>
              <a:rPr lang="it-IT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mbria Math" pitchFamily="18" charset="0"/>
                <a:ea typeface="Cambria Math" pitchFamily="18" charset="0"/>
              </a:rPr>
              <a:t> fu costruita nel II secolo d. C. commissionata dall’imperatore Traiano da cui trae origine il nome, venne edificata per favorire i rapporti di comunicazione con l’Oriente; a differenza della via Appia, essa collegando Benevento a Brindisi proponeva un itinerario più semplice in quanto utilizzava il tratto costiero. </a:t>
            </a:r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pPr>
              <a:buNone/>
            </a:pPr>
            <a:r>
              <a:rPr lang="it-IT" sz="1600" dirty="0" smtClean="0"/>
              <a:t>         </a:t>
            </a:r>
          </a:p>
          <a:p>
            <a:pPr>
              <a:buNone/>
            </a:pPr>
            <a:endParaRPr lang="it-IT" sz="1600" dirty="0" smtClean="0">
              <a:solidFill>
                <a:schemeClr val="bg2">
                  <a:lumMod val="10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it-IT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it-IT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Importante fu l’inaugurazione avvenuta                                                                               nel 113 a Benevento poiché essendo il </a:t>
            </a:r>
          </a:p>
          <a:p>
            <a:pPr>
              <a:buNone/>
            </a:pPr>
            <a:r>
              <a:rPr lang="it-IT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        punto di partenza aveva avuto come punto</a:t>
            </a:r>
          </a:p>
          <a:p>
            <a:pPr>
              <a:buNone/>
            </a:pPr>
            <a:r>
              <a:rPr lang="it-IT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        di riferimento un arco trionfale ancora </a:t>
            </a:r>
          </a:p>
          <a:p>
            <a:pPr>
              <a:buNone/>
            </a:pPr>
            <a:r>
              <a:rPr lang="it-IT" sz="1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        oggi visibile.                                                                                                                                                                              </a:t>
            </a:r>
            <a:endParaRPr lang="it-IT" sz="1800" i="1" dirty="0">
              <a:solidFill>
                <a:schemeClr val="tx1">
                  <a:lumMod val="95000"/>
                  <a:lumOff val="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" name="Immagine 3" descr="500px-Via_Appia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772816"/>
            <a:ext cx="6739782" cy="2345445"/>
          </a:xfrm>
          <a:prstGeom prst="rect">
            <a:avLst/>
          </a:prstGeom>
        </p:spPr>
      </p:pic>
      <p:pic>
        <p:nvPicPr>
          <p:cNvPr id="6" name="Immagine 5" descr="250px-Benevento-Arch_of_Trajan_from_South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4149080"/>
            <a:ext cx="2592288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8641"/>
            <a:ext cx="9144000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     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Subito dopo Benevento erano l’antica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Aecae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(Troia) ed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Herdonia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(attuale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Ordona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) da cui si arrivava a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Canusium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Canosa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di Puglia) attraversando un ponte a cinque arcate, proseguendo verso Rubi (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Ruvo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di Puglia),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Caeliae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(Ceglie del campo),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Norba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(Conversano) e Monopoli. Era possibile arrivare a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Barium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(Bari) grazie ad una variante litoranea, seguendo la costa passava per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Egnathia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, questo tratto di strada rimasto intatto è visibile tutt’ora nella parte archeologica della città. Successivamente toccava Ostuni e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Carovigno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ed infine Brindisi, il termine della strada era segnalato dalla presenza di un monumento avente un’iscrizione onoraria.</a:t>
            </a:r>
            <a:endParaRPr lang="it-IT" sz="2000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Immagine 4" descr="PonteRomano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284984"/>
            <a:ext cx="5853724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Immagine 5" descr="imagesCAHBPH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2924944"/>
            <a:ext cx="1656184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dirty="0" smtClean="0"/>
              <a:t>       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Più tardi questa parte di strada fu ampliata e venne chiamata “Via </a:t>
            </a:r>
            <a:r>
              <a:rPr lang="it-IT" sz="2000" i="1" dirty="0" err="1" smtClean="0">
                <a:latin typeface="Cambria Math" pitchFamily="18" charset="0"/>
                <a:ea typeface="Cambria Math" pitchFamily="18" charset="0"/>
              </a:rPr>
              <a:t>Traiana</a:t>
            </a:r>
            <a:r>
              <a:rPr lang="it-IT" sz="2000" i="1" dirty="0" smtClean="0">
                <a:latin typeface="Cambria Math" pitchFamily="18" charset="0"/>
                <a:ea typeface="Cambria Math" pitchFamily="18" charset="0"/>
              </a:rPr>
              <a:t> Calabra” poiché era collegata fino a Lecce ed Otranto (la zona del Salento dai Romani era considerata Calabria). Per tutto il percorso erano situati in vari luoghi dove poter sostare e accogliere i viaggiatori. Sempre sotto il dominio Romano, nel periodo cristiano lungo la via furono costruite grandi necropoli; anche durante la presenza dei Goti, dei Bizantini, dei Longobardi e Saraceni mantenne la sua importanza visto il punto strategico in cui si trova. </a:t>
            </a:r>
            <a:endParaRPr lang="it-IT" sz="2000" i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Immagine 5" descr="images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068960"/>
            <a:ext cx="5256584" cy="3498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310</Words>
  <Application>Microsoft Office PowerPoint</Application>
  <PresentationFormat>Presentazione su schermo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Elephant</vt:lpstr>
      <vt:lpstr>Tema di Office</vt:lpstr>
      <vt:lpstr>Via Traiana 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 Traiana </dc:title>
  <dc:creator>Valued Acer Customer</dc:creator>
  <cp:lastModifiedBy>io</cp:lastModifiedBy>
  <cp:revision>19</cp:revision>
  <dcterms:created xsi:type="dcterms:W3CDTF">2013-02-26T16:46:57Z</dcterms:created>
  <dcterms:modified xsi:type="dcterms:W3CDTF">2013-03-11T16:49:30Z</dcterms:modified>
</cp:coreProperties>
</file>