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57" r:id="rId3"/>
    <p:sldId id="258" r:id="rId4"/>
    <p:sldId id="260" r:id="rId5"/>
    <p:sldId id="259" r:id="rId6"/>
    <p:sldId id="261" r:id="rId7"/>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0F43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6" autoAdjust="0"/>
    <p:restoredTop sz="94709" autoAdjust="0"/>
  </p:normalViewPr>
  <p:slideViewPr>
    <p:cSldViewPr>
      <p:cViewPr varScale="1">
        <p:scale>
          <a:sx n="70" d="100"/>
          <a:sy n="70" d="100"/>
        </p:scale>
        <p:origin x="-116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7" name="Triangolo isosce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olo 7"/>
          <p:cNvSpPr>
            <a:spLocks noGrp="1"/>
          </p:cNvSpPr>
          <p:nvPr>
            <p:ph type="ctrTitle"/>
          </p:nvPr>
        </p:nvSpPr>
        <p:spPr>
          <a:xfrm>
            <a:off x="540544" y="776288"/>
            <a:ext cx="8062912" cy="1470025"/>
          </a:xfrm>
        </p:spPr>
        <p:txBody>
          <a:bodyPr anchor="b">
            <a:normAutofit/>
          </a:bodyPr>
          <a:lstStyle>
            <a:lvl1pPr algn="r">
              <a:defRPr sz="4400"/>
            </a:lvl1pPr>
          </a:lstStyle>
          <a:p>
            <a:r>
              <a:rPr kumimoji="0" lang="it-IT" smtClean="0"/>
              <a:t>Fare clic per modificare lo stile del titolo</a:t>
            </a:r>
            <a:endParaRPr kumimoji="0" lang="en-US"/>
          </a:p>
        </p:txBody>
      </p:sp>
      <p:sp>
        <p:nvSpPr>
          <p:cNvPr id="9" name="Sottotitolo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28" name="Segnaposto data 27"/>
          <p:cNvSpPr>
            <a:spLocks noGrp="1"/>
          </p:cNvSpPr>
          <p:nvPr>
            <p:ph type="dt" sz="half" idx="10"/>
          </p:nvPr>
        </p:nvSpPr>
        <p:spPr>
          <a:xfrm>
            <a:off x="1371600" y="6012656"/>
            <a:ext cx="5791200" cy="365125"/>
          </a:xfrm>
        </p:spPr>
        <p:txBody>
          <a:bodyPr tIns="0" bIns="0" anchor="t"/>
          <a:lstStyle>
            <a:lvl1pPr algn="r">
              <a:defRPr sz="1000"/>
            </a:lvl1pPr>
          </a:lstStyle>
          <a:p>
            <a:fld id="{08E882A4-07F2-4EBE-B82F-9BA0DC9CE81F}" type="datetimeFigureOut">
              <a:rPr lang="it-IT" smtClean="0"/>
              <a:t>28/05/2013</a:t>
            </a:fld>
            <a:endParaRPr lang="it-IT"/>
          </a:p>
        </p:txBody>
      </p:sp>
      <p:sp>
        <p:nvSpPr>
          <p:cNvPr id="17" name="Segnaposto piè di pagina 16"/>
          <p:cNvSpPr>
            <a:spLocks noGrp="1"/>
          </p:cNvSpPr>
          <p:nvPr>
            <p:ph type="ftr" sz="quarter" idx="11"/>
          </p:nvPr>
        </p:nvSpPr>
        <p:spPr>
          <a:xfrm>
            <a:off x="1371600" y="5650704"/>
            <a:ext cx="5791200" cy="365125"/>
          </a:xfrm>
        </p:spPr>
        <p:txBody>
          <a:bodyPr tIns="0" bIns="0" anchor="b"/>
          <a:lstStyle>
            <a:lvl1pPr algn="r">
              <a:defRPr sz="1100"/>
            </a:lvl1pPr>
          </a:lstStyle>
          <a:p>
            <a:endParaRPr lang="it-IT"/>
          </a:p>
        </p:txBody>
      </p:sp>
      <p:sp>
        <p:nvSpPr>
          <p:cNvPr id="29" name="Segnaposto numero diapositiva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412CAB42-72B2-4049-988C-C6A0D156B7D6}" type="slidenum">
              <a:rPr lang="it-IT" smtClean="0"/>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08E882A4-07F2-4EBE-B82F-9BA0DC9CE81F}" type="datetimeFigureOut">
              <a:rPr lang="it-IT" smtClean="0"/>
              <a:t>28/05/2013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12CAB42-72B2-4049-988C-C6A0D156B7D6}"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781800" y="381000"/>
            <a:ext cx="1905000" cy="5486400"/>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381000"/>
            <a:ext cx="6248400" cy="5486400"/>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08E882A4-07F2-4EBE-B82F-9BA0DC9CE81F}" type="datetimeFigureOut">
              <a:rPr lang="it-IT" smtClean="0"/>
              <a:t>28/05/2013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12CAB42-72B2-4049-988C-C6A0D156B7D6}"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67494"/>
            <a:ext cx="8229600" cy="1399032"/>
          </a:xfrm>
        </p:spPr>
        <p:txBody>
          <a:bodyPr/>
          <a:lstStyle/>
          <a:p>
            <a:r>
              <a:rPr kumimoji="0" lang="it-IT" smtClean="0"/>
              <a:t>Fare clic per modificare lo stile del titolo</a:t>
            </a:r>
            <a:endParaRPr kumimoji="0" lang="en-US"/>
          </a:p>
        </p:txBody>
      </p:sp>
      <p:sp>
        <p:nvSpPr>
          <p:cNvPr id="3" name="Segnaposto contenuto 2"/>
          <p:cNvSpPr>
            <a:spLocks noGrp="1"/>
          </p:cNvSpPr>
          <p:nvPr>
            <p:ph idx="1"/>
          </p:nvPr>
        </p:nvSpPr>
        <p:spPr>
          <a:xfrm>
            <a:off x="457200" y="1882808"/>
            <a:ext cx="8229600" cy="4572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a:xfrm>
            <a:off x="4791456" y="6480048"/>
            <a:ext cx="2133600" cy="301752"/>
          </a:xfrm>
        </p:spPr>
        <p:txBody>
          <a:bodyPr/>
          <a:lstStyle/>
          <a:p>
            <a:fld id="{08E882A4-07F2-4EBE-B82F-9BA0DC9CE81F}" type="datetimeFigureOut">
              <a:rPr lang="it-IT" smtClean="0"/>
              <a:t>28/05/2013</a:t>
            </a:fld>
            <a:endParaRPr lang="it-IT"/>
          </a:p>
        </p:txBody>
      </p:sp>
      <p:sp>
        <p:nvSpPr>
          <p:cNvPr id="5" name="Segnaposto piè di pagina 4"/>
          <p:cNvSpPr>
            <a:spLocks noGrp="1"/>
          </p:cNvSpPr>
          <p:nvPr>
            <p:ph type="ftr" sz="quarter" idx="11"/>
          </p:nvPr>
        </p:nvSpPr>
        <p:spPr>
          <a:xfrm>
            <a:off x="457200" y="6480969"/>
            <a:ext cx="4260056" cy="300831"/>
          </a:xfrm>
        </p:spPr>
        <p:txBody>
          <a:bodyPr/>
          <a:lstStyle/>
          <a:p>
            <a:endParaRPr lang="it-IT"/>
          </a:p>
        </p:txBody>
      </p:sp>
      <p:sp>
        <p:nvSpPr>
          <p:cNvPr id="6" name="Segnaposto numero diapositiva 5"/>
          <p:cNvSpPr>
            <a:spLocks noGrp="1"/>
          </p:cNvSpPr>
          <p:nvPr>
            <p:ph type="sldNum" sz="quarter" idx="12"/>
          </p:nvPr>
        </p:nvSpPr>
        <p:spPr/>
        <p:txBody>
          <a:bodyPr/>
          <a:lstStyle/>
          <a:p>
            <a:fld id="{412CAB42-72B2-4049-988C-C6A0D156B7D6}"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2">
        <a:schemeClr val="bg1"/>
      </p:bgRef>
    </p:bg>
    <p:spTree>
      <p:nvGrpSpPr>
        <p:cNvPr id="1" name=""/>
        <p:cNvGrpSpPr/>
        <p:nvPr/>
      </p:nvGrpSpPr>
      <p:grpSpPr>
        <a:xfrm>
          <a:off x="0" y="0"/>
          <a:ext cx="0" cy="0"/>
          <a:chOff x="0" y="0"/>
          <a:chExt cx="0" cy="0"/>
        </a:xfrm>
      </p:grpSpPr>
      <p:sp>
        <p:nvSpPr>
          <p:cNvPr id="9" name="Triangolo rettangolo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Triangolo isosce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Segnaposto data 3"/>
          <p:cNvSpPr>
            <a:spLocks noGrp="1"/>
          </p:cNvSpPr>
          <p:nvPr>
            <p:ph type="dt" sz="half" idx="10"/>
          </p:nvPr>
        </p:nvSpPr>
        <p:spPr>
          <a:xfrm>
            <a:off x="6955632" y="6477000"/>
            <a:ext cx="2133600" cy="304800"/>
          </a:xfrm>
        </p:spPr>
        <p:txBody>
          <a:bodyPr/>
          <a:lstStyle/>
          <a:p>
            <a:fld id="{08E882A4-07F2-4EBE-B82F-9BA0DC9CE81F}" type="datetimeFigureOut">
              <a:rPr lang="it-IT" smtClean="0"/>
              <a:t>28/05/2013</a:t>
            </a:fld>
            <a:endParaRPr lang="it-IT"/>
          </a:p>
        </p:txBody>
      </p:sp>
      <p:sp>
        <p:nvSpPr>
          <p:cNvPr id="5" name="Segnaposto piè di pagina 4"/>
          <p:cNvSpPr>
            <a:spLocks noGrp="1"/>
          </p:cNvSpPr>
          <p:nvPr>
            <p:ph type="ftr" sz="quarter" idx="11"/>
          </p:nvPr>
        </p:nvSpPr>
        <p:spPr>
          <a:xfrm>
            <a:off x="2619376" y="6480969"/>
            <a:ext cx="4260056" cy="300831"/>
          </a:xfrm>
        </p:spPr>
        <p:txBody>
          <a:bodyPr/>
          <a:lstStyle/>
          <a:p>
            <a:endParaRPr lang="it-IT"/>
          </a:p>
        </p:txBody>
      </p:sp>
      <p:sp>
        <p:nvSpPr>
          <p:cNvPr id="6" name="Segnaposto numero diapositiva 5"/>
          <p:cNvSpPr>
            <a:spLocks noGrp="1"/>
          </p:cNvSpPr>
          <p:nvPr>
            <p:ph type="sldNum" sz="quarter" idx="12"/>
          </p:nvPr>
        </p:nvSpPr>
        <p:spPr>
          <a:xfrm>
            <a:off x="8451056" y="809624"/>
            <a:ext cx="502920" cy="300831"/>
          </a:xfrm>
        </p:spPr>
        <p:txBody>
          <a:bodyPr/>
          <a:lstStyle/>
          <a:p>
            <a:fld id="{412CAB42-72B2-4049-988C-C6A0D156B7D6}" type="slidenum">
              <a:rPr lang="it-IT" smtClean="0"/>
              <a:t>‹N›</a:t>
            </a:fld>
            <a:endParaRPr lang="it-IT"/>
          </a:p>
        </p:txBody>
      </p:sp>
      <p:cxnSp>
        <p:nvCxnSpPr>
          <p:cNvPr id="11" name="Connettore 1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Connettore 1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olo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marL="0" algn="l">
              <a:defRPr/>
            </a:lvl1pPr>
          </a:lstStyle>
          <a:p>
            <a:r>
              <a:rPr kumimoji="0" lang="it-IT" smtClean="0"/>
              <a:t>Fare clic per modificare lo stile del titolo</a:t>
            </a:r>
            <a:endParaRPr kumimoji="0" lang="en-US"/>
          </a:p>
        </p:txBody>
      </p:sp>
      <p:sp>
        <p:nvSpPr>
          <p:cNvPr id="3" name="Segnaposto contenuto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contenuto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a:xfrm>
            <a:off x="4791456" y="6480969"/>
            <a:ext cx="2133600" cy="301752"/>
          </a:xfrm>
        </p:spPr>
        <p:txBody>
          <a:bodyPr/>
          <a:lstStyle/>
          <a:p>
            <a:fld id="{08E882A4-07F2-4EBE-B82F-9BA0DC9CE81F}" type="datetimeFigureOut">
              <a:rPr lang="it-IT" smtClean="0"/>
              <a:t>28/05/2013</a:t>
            </a:fld>
            <a:endParaRPr lang="it-IT"/>
          </a:p>
        </p:txBody>
      </p:sp>
      <p:sp>
        <p:nvSpPr>
          <p:cNvPr id="6" name="Segnaposto piè di pagina 5"/>
          <p:cNvSpPr>
            <a:spLocks noGrp="1"/>
          </p:cNvSpPr>
          <p:nvPr>
            <p:ph type="ftr" sz="quarter" idx="11"/>
          </p:nvPr>
        </p:nvSpPr>
        <p:spPr>
          <a:xfrm>
            <a:off x="457200" y="6480969"/>
            <a:ext cx="4260056" cy="301752"/>
          </a:xfrm>
        </p:spPr>
        <p:txBody>
          <a:bodyPr/>
          <a:lstStyle/>
          <a:p>
            <a:endParaRPr lang="it-IT"/>
          </a:p>
        </p:txBody>
      </p:sp>
      <p:sp>
        <p:nvSpPr>
          <p:cNvPr id="7" name="Segnaposto numero diapositiva 6"/>
          <p:cNvSpPr>
            <a:spLocks noGrp="1"/>
          </p:cNvSpPr>
          <p:nvPr>
            <p:ph type="sldNum" sz="quarter" idx="12"/>
          </p:nvPr>
        </p:nvSpPr>
        <p:spPr>
          <a:xfrm>
            <a:off x="7589520" y="6480969"/>
            <a:ext cx="502920" cy="301752"/>
          </a:xfrm>
        </p:spPr>
        <p:txBody>
          <a:bodyPr/>
          <a:lstStyle/>
          <a:p>
            <a:fld id="{412CAB42-72B2-4049-988C-C6A0D156B7D6}" type="slidenum">
              <a:rPr lang="it-IT" smtClean="0"/>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bg>
      <p:bgRef idx="1002">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5" name="Segnaposto contenuto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6" name="Segnaposto contenuto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0"/>
          </p:nvPr>
        </p:nvSpPr>
        <p:spPr>
          <a:xfrm>
            <a:off x="4791456" y="6480969"/>
            <a:ext cx="2130552" cy="301752"/>
          </a:xfrm>
        </p:spPr>
        <p:txBody>
          <a:bodyPr/>
          <a:lstStyle/>
          <a:p>
            <a:fld id="{08E882A4-07F2-4EBE-B82F-9BA0DC9CE81F}" type="datetimeFigureOut">
              <a:rPr lang="it-IT" smtClean="0"/>
              <a:t>28/05/2013</a:t>
            </a:fld>
            <a:endParaRPr lang="it-IT"/>
          </a:p>
        </p:txBody>
      </p:sp>
      <p:sp>
        <p:nvSpPr>
          <p:cNvPr id="8" name="Segnaposto piè di pagina 7"/>
          <p:cNvSpPr>
            <a:spLocks noGrp="1"/>
          </p:cNvSpPr>
          <p:nvPr>
            <p:ph type="ftr" sz="quarter" idx="11"/>
          </p:nvPr>
        </p:nvSpPr>
        <p:spPr>
          <a:xfrm>
            <a:off x="457200" y="6480969"/>
            <a:ext cx="4261104" cy="301752"/>
          </a:xfrm>
        </p:spPr>
        <p:txBody>
          <a:bodyPr/>
          <a:lstStyle/>
          <a:p>
            <a:endParaRPr lang="it-IT"/>
          </a:p>
        </p:txBody>
      </p:sp>
      <p:sp>
        <p:nvSpPr>
          <p:cNvPr id="9" name="Segnaposto numero diapositiva 8"/>
          <p:cNvSpPr>
            <a:spLocks noGrp="1"/>
          </p:cNvSpPr>
          <p:nvPr>
            <p:ph type="sldNum" sz="quarter" idx="12"/>
          </p:nvPr>
        </p:nvSpPr>
        <p:spPr>
          <a:xfrm>
            <a:off x="7589520" y="6483096"/>
            <a:ext cx="502920" cy="301752"/>
          </a:xfrm>
        </p:spPr>
        <p:txBody>
          <a:bodyPr/>
          <a:lstStyle>
            <a:lvl1pPr algn="ctr">
              <a:defRPr/>
            </a:lvl1pPr>
          </a:lstStyle>
          <a:p>
            <a:fld id="{412CAB42-72B2-4049-988C-C6A0D156B7D6}" type="slidenum">
              <a:rPr lang="it-IT" smtClean="0"/>
              <a:t>‹N›</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b="0"/>
            </a:lvl1pPr>
          </a:lstStyle>
          <a:p>
            <a:r>
              <a:rPr kumimoji="0" lang="it-IT" smtClean="0"/>
              <a:t>Fare clic per modificare lo stile del titolo</a:t>
            </a:r>
            <a:endParaRPr kumimoji="0" lang="en-US"/>
          </a:p>
        </p:txBody>
      </p:sp>
      <p:sp>
        <p:nvSpPr>
          <p:cNvPr id="3" name="Segnaposto data 2"/>
          <p:cNvSpPr>
            <a:spLocks noGrp="1"/>
          </p:cNvSpPr>
          <p:nvPr>
            <p:ph type="dt" sz="half" idx="10"/>
          </p:nvPr>
        </p:nvSpPr>
        <p:spPr/>
        <p:txBody>
          <a:bodyPr/>
          <a:lstStyle/>
          <a:p>
            <a:fld id="{08E882A4-07F2-4EBE-B82F-9BA0DC9CE81F}" type="datetimeFigureOut">
              <a:rPr lang="it-IT" smtClean="0"/>
              <a:t>28/05/2013</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412CAB42-72B2-4049-988C-C6A0D156B7D6}"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a:xfrm>
            <a:off x="4791456" y="6480969"/>
            <a:ext cx="2133600" cy="301752"/>
          </a:xfrm>
        </p:spPr>
        <p:txBody>
          <a:bodyPr/>
          <a:lstStyle/>
          <a:p>
            <a:fld id="{08E882A4-07F2-4EBE-B82F-9BA0DC9CE81F}" type="datetimeFigureOut">
              <a:rPr lang="it-IT" smtClean="0"/>
              <a:t>28/05/2013</a:t>
            </a:fld>
            <a:endParaRPr lang="it-IT"/>
          </a:p>
        </p:txBody>
      </p:sp>
      <p:sp>
        <p:nvSpPr>
          <p:cNvPr id="3" name="Segnaposto piè di pagina 2"/>
          <p:cNvSpPr>
            <a:spLocks noGrp="1"/>
          </p:cNvSpPr>
          <p:nvPr>
            <p:ph type="ftr" sz="quarter" idx="11"/>
          </p:nvPr>
        </p:nvSpPr>
        <p:spPr>
          <a:xfrm>
            <a:off x="457200" y="6481890"/>
            <a:ext cx="4260056" cy="300831"/>
          </a:xfrm>
        </p:spPr>
        <p:txBody>
          <a:bodyPr/>
          <a:lstStyle/>
          <a:p>
            <a:endParaRPr lang="it-IT"/>
          </a:p>
        </p:txBody>
      </p:sp>
      <p:sp>
        <p:nvSpPr>
          <p:cNvPr id="4" name="Segnaposto numero diapositiva 3"/>
          <p:cNvSpPr>
            <a:spLocks noGrp="1"/>
          </p:cNvSpPr>
          <p:nvPr>
            <p:ph type="sldNum" sz="quarter" idx="12"/>
          </p:nvPr>
        </p:nvSpPr>
        <p:spPr>
          <a:xfrm>
            <a:off x="7589520" y="6480969"/>
            <a:ext cx="502920" cy="301752"/>
          </a:xfrm>
        </p:spPr>
        <p:txBody>
          <a:bodyPr/>
          <a:lstStyle/>
          <a:p>
            <a:fld id="{412CAB42-72B2-4049-988C-C6A0D156B7D6}"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bg>
      <p:bgRef idx="1002">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it-IT" smtClean="0"/>
              <a:t>Fare clic per modificare stili del testo dello schema</a:t>
            </a:r>
          </a:p>
        </p:txBody>
      </p:sp>
      <p:sp>
        <p:nvSpPr>
          <p:cNvPr id="4" name="Segnaposto contenuto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a:xfrm>
            <a:off x="6278976" y="6556248"/>
            <a:ext cx="2133600" cy="301752"/>
          </a:xfrm>
        </p:spPr>
        <p:txBody>
          <a:bodyPr/>
          <a:lstStyle>
            <a:lvl1pPr>
              <a:defRPr sz="900"/>
            </a:lvl1pPr>
          </a:lstStyle>
          <a:p>
            <a:fld id="{08E882A4-07F2-4EBE-B82F-9BA0DC9CE81F}" type="datetimeFigureOut">
              <a:rPr lang="it-IT" smtClean="0"/>
              <a:t>28/05/2013</a:t>
            </a:fld>
            <a:endParaRPr lang="it-IT"/>
          </a:p>
        </p:txBody>
      </p:sp>
      <p:sp>
        <p:nvSpPr>
          <p:cNvPr id="6" name="Segnaposto piè di pagina 5"/>
          <p:cNvSpPr>
            <a:spLocks noGrp="1"/>
          </p:cNvSpPr>
          <p:nvPr>
            <p:ph type="ftr" sz="quarter" idx="11"/>
          </p:nvPr>
        </p:nvSpPr>
        <p:spPr>
          <a:xfrm>
            <a:off x="1135856" y="6556248"/>
            <a:ext cx="5143120" cy="301752"/>
          </a:xfrm>
        </p:spPr>
        <p:txBody>
          <a:bodyPr/>
          <a:lstStyle>
            <a:lvl1pPr>
              <a:defRPr sz="900"/>
            </a:lvl1pPr>
          </a:lstStyle>
          <a:p>
            <a:endParaRPr lang="it-IT"/>
          </a:p>
        </p:txBody>
      </p:sp>
      <p:sp>
        <p:nvSpPr>
          <p:cNvPr id="7" name="Segnaposto numero diapositiva 6"/>
          <p:cNvSpPr>
            <a:spLocks noGrp="1"/>
          </p:cNvSpPr>
          <p:nvPr>
            <p:ph type="sldNum" sz="quarter" idx="12"/>
          </p:nvPr>
        </p:nvSpPr>
        <p:spPr>
          <a:xfrm>
            <a:off x="8410576" y="6556248"/>
            <a:ext cx="502920" cy="301752"/>
          </a:xfrm>
        </p:spPr>
        <p:txBody>
          <a:bodyPr/>
          <a:lstStyle>
            <a:lvl1pPr>
              <a:defRPr sz="900"/>
            </a:lvl1pPr>
          </a:lstStyle>
          <a:p>
            <a:fld id="{412CAB42-72B2-4049-988C-C6A0D156B7D6}" type="slidenum">
              <a:rPr lang="it-IT" smtClean="0"/>
              <a:t>‹N›</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bg>
      <p:bgRef idx="1002">
        <a:schemeClr val="bg1"/>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it-IT" smtClean="0"/>
              <a:t>Fare clic per modificare lo stile del titolo</a:t>
            </a:r>
            <a:endParaRPr kumimoji="0" lang="en-US"/>
          </a:p>
        </p:txBody>
      </p:sp>
      <p:sp>
        <p:nvSpPr>
          <p:cNvPr id="3" name="Segnaposto immagine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it-IT" smtClean="0"/>
              <a:t>Fare clic sull'icona per inserire un'immagine</a:t>
            </a:r>
            <a:endParaRPr kumimoji="0" lang="en-US" dirty="0"/>
          </a:p>
        </p:txBody>
      </p:sp>
      <p:sp>
        <p:nvSpPr>
          <p:cNvPr id="4" name="Segnaposto testo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5" name="Segnaposto data 4"/>
          <p:cNvSpPr>
            <a:spLocks noGrp="1"/>
          </p:cNvSpPr>
          <p:nvPr>
            <p:ph type="dt" sz="half" idx="10"/>
          </p:nvPr>
        </p:nvSpPr>
        <p:spPr>
          <a:xfrm>
            <a:off x="6108192" y="6556248"/>
            <a:ext cx="2103120" cy="301752"/>
          </a:xfrm>
        </p:spPr>
        <p:txBody>
          <a:bodyPr/>
          <a:lstStyle>
            <a:lvl1pPr>
              <a:defRPr sz="900"/>
            </a:lvl1pPr>
          </a:lstStyle>
          <a:p>
            <a:fld id="{08E882A4-07F2-4EBE-B82F-9BA0DC9CE81F}" type="datetimeFigureOut">
              <a:rPr lang="it-IT" smtClean="0"/>
              <a:t>28/05/2013</a:t>
            </a:fld>
            <a:endParaRPr lang="it-IT"/>
          </a:p>
        </p:txBody>
      </p:sp>
      <p:sp>
        <p:nvSpPr>
          <p:cNvPr id="6" name="Segnaposto piè di pagina 5"/>
          <p:cNvSpPr>
            <a:spLocks noGrp="1"/>
          </p:cNvSpPr>
          <p:nvPr>
            <p:ph type="ftr" sz="quarter" idx="11"/>
          </p:nvPr>
        </p:nvSpPr>
        <p:spPr>
          <a:xfrm>
            <a:off x="1170432" y="6557169"/>
            <a:ext cx="4948072" cy="301752"/>
          </a:xfrm>
        </p:spPr>
        <p:txBody>
          <a:bodyPr/>
          <a:lstStyle>
            <a:lvl1pPr>
              <a:defRPr sz="900"/>
            </a:lvl1pPr>
          </a:lstStyle>
          <a:p>
            <a:endParaRPr lang="it-IT"/>
          </a:p>
        </p:txBody>
      </p:sp>
      <p:sp>
        <p:nvSpPr>
          <p:cNvPr id="7" name="Segnaposto numero diapositiva 6"/>
          <p:cNvSpPr>
            <a:spLocks noGrp="1"/>
          </p:cNvSpPr>
          <p:nvPr>
            <p:ph type="sldNum" sz="quarter" idx="12"/>
          </p:nvPr>
        </p:nvSpPr>
        <p:spPr>
          <a:xfrm>
            <a:off x="8217192" y="6556248"/>
            <a:ext cx="365760" cy="301752"/>
          </a:xfrm>
        </p:spPr>
        <p:txBody>
          <a:bodyPr/>
          <a:lstStyle>
            <a:lvl1pPr algn="ctr">
              <a:defRPr sz="900"/>
            </a:lvl1pPr>
          </a:lstStyle>
          <a:p>
            <a:fld id="{412CAB42-72B2-4049-988C-C6A0D156B7D6}" type="slidenum">
              <a:rPr lang="it-IT" smtClean="0"/>
              <a:t>‹N›</a:t>
            </a:fld>
            <a:endParaRPr lang="it-IT"/>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Triangolo rettangolo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Connettore 1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Connettore 1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Segnaposto titolo 21"/>
          <p:cNvSpPr>
            <a:spLocks noGrp="1"/>
          </p:cNvSpPr>
          <p:nvPr>
            <p:ph type="title"/>
          </p:nvPr>
        </p:nvSpPr>
        <p:spPr>
          <a:xfrm>
            <a:off x="457200" y="267494"/>
            <a:ext cx="8229600" cy="1399032"/>
          </a:xfrm>
          <a:prstGeom prst="rect">
            <a:avLst/>
          </a:prstGeom>
        </p:spPr>
        <p:txBody>
          <a:bodyPr vert="horz" anchor="ctr">
            <a:normAutofit/>
          </a:bodyPr>
          <a:lstStyle/>
          <a:p>
            <a:r>
              <a:rPr kumimoji="0" lang="it-IT" smtClean="0"/>
              <a:t>Fare clic per modificare lo stile del titolo</a:t>
            </a:r>
            <a:endParaRPr kumimoji="0" lang="en-US"/>
          </a:p>
        </p:txBody>
      </p:sp>
      <p:sp>
        <p:nvSpPr>
          <p:cNvPr id="13" name="Segnaposto testo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4" name="Segnaposto data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08E882A4-07F2-4EBE-B82F-9BA0DC9CE81F}" type="datetimeFigureOut">
              <a:rPr lang="it-IT" smtClean="0"/>
              <a:t>28/05/2013</a:t>
            </a:fld>
            <a:endParaRPr lang="it-IT"/>
          </a:p>
        </p:txBody>
      </p:sp>
      <p:sp>
        <p:nvSpPr>
          <p:cNvPr id="3" name="Segnaposto piè di pagina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it-IT"/>
          </a:p>
        </p:txBody>
      </p:sp>
      <p:sp>
        <p:nvSpPr>
          <p:cNvPr id="23" name="Segnaposto numero diapositiva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412CAB42-72B2-4049-988C-C6A0D156B7D6}" type="slidenum">
              <a:rPr lang="it-IT" smtClean="0"/>
              <a:t>‹N›</a:t>
            </a:fld>
            <a:endParaRPr lang="it-IT"/>
          </a:p>
        </p:txBody>
      </p:sp>
    </p:spTree>
  </p:cSld>
  <p:clrMap bg1="dk1" tx1="lt1" bg2="dk2" tx2="lt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785918" y="357167"/>
            <a:ext cx="7358082" cy="928693"/>
          </a:xfrm>
        </p:spPr>
        <p:txBody>
          <a:bodyPr>
            <a:normAutofit/>
          </a:bodyPr>
          <a:lstStyle/>
          <a:p>
            <a:r>
              <a:rPr lang="it-IT" dirty="0" smtClean="0"/>
              <a:t>da “ L’ </a:t>
            </a:r>
            <a:r>
              <a:rPr lang="it-IT" dirty="0" err="1" smtClean="0"/>
              <a:t>immginazione</a:t>
            </a:r>
            <a:r>
              <a:rPr lang="it-IT" dirty="0" smtClean="0"/>
              <a:t>”</a:t>
            </a:r>
            <a:endParaRPr lang="it-IT" dirty="0"/>
          </a:p>
        </p:txBody>
      </p:sp>
      <p:sp>
        <p:nvSpPr>
          <p:cNvPr id="3" name="Sottotitolo 2"/>
          <p:cNvSpPr>
            <a:spLocks noGrp="1"/>
          </p:cNvSpPr>
          <p:nvPr>
            <p:ph type="subTitle" idx="1"/>
          </p:nvPr>
        </p:nvSpPr>
        <p:spPr>
          <a:xfrm>
            <a:off x="4500562" y="1643050"/>
            <a:ext cx="4500594" cy="1428760"/>
          </a:xfrm>
        </p:spPr>
        <p:txBody>
          <a:bodyPr/>
          <a:lstStyle/>
          <a:p>
            <a:r>
              <a:rPr lang="it-IT" dirty="0" smtClean="0"/>
              <a:t>Di Pietro Gatti</a:t>
            </a:r>
            <a:endParaRPr lang="it-IT"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testo 3"/>
          <p:cNvSpPr>
            <a:spLocks noGrp="1"/>
          </p:cNvSpPr>
          <p:nvPr>
            <p:ph type="body" idx="2"/>
          </p:nvPr>
        </p:nvSpPr>
        <p:spPr>
          <a:xfrm>
            <a:off x="500034" y="214290"/>
            <a:ext cx="4000528" cy="8215370"/>
          </a:xfrm>
        </p:spPr>
        <p:txBody>
          <a:bodyPr>
            <a:normAutofit fontScale="55000" lnSpcReduction="20000"/>
          </a:bodyPr>
          <a:lstStyle/>
          <a:p>
            <a:r>
              <a:rPr lang="it-IT" sz="2900" b="1" dirty="0"/>
              <a:t>Ci </a:t>
            </a:r>
            <a:r>
              <a:rPr lang="it-IT" sz="2900" b="1" dirty="0" err="1"/>
              <a:t>jiere</a:t>
            </a:r>
            <a:r>
              <a:rPr lang="it-IT" sz="2900" b="1" dirty="0"/>
              <a:t> </a:t>
            </a:r>
            <a:r>
              <a:rPr lang="it-IT" sz="2900" b="1" dirty="0" err="1"/>
              <a:t>navecande</a:t>
            </a:r>
            <a:r>
              <a:rPr lang="it-IT" sz="2900" b="1" dirty="0"/>
              <a:t>, me </a:t>
            </a:r>
            <a:r>
              <a:rPr lang="it-IT" sz="2900" b="1" dirty="0" err="1"/>
              <a:t>puteve</a:t>
            </a:r>
            <a:r>
              <a:rPr lang="it-IT" sz="2900" b="1" dirty="0"/>
              <a:t> </a:t>
            </a:r>
          </a:p>
          <a:p>
            <a:r>
              <a:rPr lang="it-IT" sz="2900" b="1" dirty="0" err="1"/>
              <a:t>disce</a:t>
            </a:r>
            <a:r>
              <a:rPr lang="it-IT" sz="2900" b="1" dirty="0"/>
              <a:t>: </a:t>
            </a:r>
            <a:r>
              <a:rPr lang="it-IT" sz="2900" b="1" dirty="0" err="1"/>
              <a:t>ete</a:t>
            </a:r>
            <a:r>
              <a:rPr lang="it-IT" sz="2900" b="1" dirty="0"/>
              <a:t> </a:t>
            </a:r>
            <a:r>
              <a:rPr lang="it-IT" sz="2900" b="1" dirty="0" err="1"/>
              <a:t>tiembe</a:t>
            </a:r>
            <a:r>
              <a:rPr lang="it-IT" sz="2900" b="1" dirty="0"/>
              <a:t> cu </a:t>
            </a:r>
            <a:r>
              <a:rPr lang="it-IT" sz="2900" b="1" dirty="0" err="1"/>
              <a:t>rravogghje</a:t>
            </a:r>
            <a:r>
              <a:rPr lang="it-IT" sz="2900" b="1" dirty="0"/>
              <a:t> a vele. </a:t>
            </a:r>
          </a:p>
          <a:p>
            <a:r>
              <a:rPr lang="it-IT" sz="2900" b="1" dirty="0"/>
              <a:t>Sonde </a:t>
            </a:r>
            <a:r>
              <a:rPr lang="it-IT" sz="2900" b="1" dirty="0" err="1"/>
              <a:t>june</a:t>
            </a:r>
            <a:r>
              <a:rPr lang="it-IT" sz="2900" b="1" dirty="0"/>
              <a:t> de </a:t>
            </a:r>
            <a:r>
              <a:rPr lang="it-IT" sz="2900" b="1" dirty="0" err="1"/>
              <a:t>fore</a:t>
            </a:r>
            <a:r>
              <a:rPr lang="it-IT" sz="2900" b="1" dirty="0"/>
              <a:t>: </a:t>
            </a:r>
            <a:r>
              <a:rPr lang="it-IT" sz="2900" b="1" dirty="0" err="1"/>
              <a:t>ind</a:t>
            </a:r>
            <a:r>
              <a:rPr lang="it-IT" sz="2900" b="1" dirty="0"/>
              <a:t>'â </a:t>
            </a:r>
            <a:r>
              <a:rPr lang="it-IT" sz="2900" b="1" dirty="0" err="1"/>
              <a:t>casedde</a:t>
            </a:r>
            <a:r>
              <a:rPr lang="it-IT" sz="2900" b="1" dirty="0"/>
              <a:t> . </a:t>
            </a:r>
          </a:p>
          <a:p>
            <a:r>
              <a:rPr lang="it-IT" sz="2900" b="1" dirty="0"/>
              <a:t>me </a:t>
            </a:r>
            <a:r>
              <a:rPr lang="it-IT" sz="2900" b="1" dirty="0" err="1"/>
              <a:t>mmasoggne</a:t>
            </a:r>
            <a:r>
              <a:rPr lang="it-IT" sz="2900" b="1" dirty="0"/>
              <a:t>, </a:t>
            </a:r>
            <a:r>
              <a:rPr lang="it-IT" sz="2900" b="1" dirty="0" err="1"/>
              <a:t>nu</a:t>
            </a:r>
            <a:r>
              <a:rPr lang="it-IT" sz="2900" b="1" dirty="0"/>
              <a:t> </a:t>
            </a:r>
            <a:r>
              <a:rPr lang="it-IT" sz="2900" b="1" dirty="0" err="1"/>
              <a:t>ciedde</a:t>
            </a:r>
            <a:r>
              <a:rPr lang="it-IT" sz="2900" b="1" dirty="0"/>
              <a:t> </a:t>
            </a:r>
            <a:r>
              <a:rPr lang="it-IT" sz="2900" b="1" dirty="0" err="1"/>
              <a:t>angocchje</a:t>
            </a:r>
            <a:r>
              <a:rPr lang="it-IT" sz="2900" b="1" dirty="0"/>
              <a:t> ò </a:t>
            </a:r>
            <a:r>
              <a:rPr lang="it-IT" sz="2900" b="1" dirty="0" err="1"/>
              <a:t>fueche</a:t>
            </a:r>
            <a:r>
              <a:rPr lang="it-IT" sz="2900" b="1" dirty="0"/>
              <a:t>, </a:t>
            </a:r>
          </a:p>
          <a:p>
            <a:r>
              <a:rPr lang="it-IT" sz="2900" b="1" dirty="0"/>
              <a:t>u </a:t>
            </a:r>
            <a:r>
              <a:rPr lang="it-IT" sz="2900" b="1" dirty="0" err="1"/>
              <a:t>pesule</a:t>
            </a:r>
            <a:r>
              <a:rPr lang="it-IT" sz="2900" b="1" dirty="0"/>
              <a:t> de fiche </a:t>
            </a:r>
            <a:r>
              <a:rPr lang="it-IT" sz="2900" b="1" dirty="0" err="1"/>
              <a:t>lièggiu</a:t>
            </a:r>
            <a:r>
              <a:rPr lang="it-IT" sz="2900" b="1" dirty="0"/>
              <a:t> </a:t>
            </a:r>
            <a:r>
              <a:rPr lang="it-IT" sz="2900" b="1" dirty="0" err="1"/>
              <a:t>liegge</a:t>
            </a:r>
            <a:r>
              <a:rPr lang="it-IT" sz="2900" b="1" dirty="0"/>
              <a:t> </a:t>
            </a:r>
          </a:p>
          <a:p>
            <a:r>
              <a:rPr lang="it-IT" sz="2900" b="1" dirty="0"/>
              <a:t>) l'</a:t>
            </a:r>
            <a:r>
              <a:rPr lang="it-IT" sz="2900" b="1" dirty="0" err="1"/>
              <a:t>arve</a:t>
            </a:r>
            <a:r>
              <a:rPr lang="it-IT" sz="2900" b="1" dirty="0"/>
              <a:t> seccò </a:t>
            </a:r>
            <a:r>
              <a:rPr lang="it-IT" sz="2900" b="1" dirty="0" err="1"/>
              <a:t>p</a:t>
            </a:r>
            <a:r>
              <a:rPr lang="it-IT" sz="2900" b="1" dirty="0"/>
              <a:t>'a </a:t>
            </a:r>
            <a:r>
              <a:rPr lang="it-IT" sz="2900" b="1" dirty="0" err="1"/>
              <a:t>muche</a:t>
            </a:r>
            <a:r>
              <a:rPr lang="it-IT" sz="2900" b="1" dirty="0"/>
              <a:t> ) m'u </a:t>
            </a:r>
            <a:r>
              <a:rPr lang="it-IT" sz="2900" b="1" dirty="0" err="1"/>
              <a:t>serrieve</a:t>
            </a:r>
            <a:r>
              <a:rPr lang="it-IT" sz="2900" b="1" dirty="0"/>
              <a:t> </a:t>
            </a:r>
          </a:p>
          <a:p>
            <a:r>
              <a:rPr lang="it-IT" sz="2900" b="1" dirty="0" err="1"/>
              <a:t>nu</a:t>
            </a:r>
            <a:r>
              <a:rPr lang="it-IT" sz="2900" b="1" dirty="0"/>
              <a:t> </a:t>
            </a:r>
            <a:r>
              <a:rPr lang="it-IT" sz="2900" b="1" dirty="0" err="1"/>
              <a:t>ggiurne</a:t>
            </a:r>
            <a:r>
              <a:rPr lang="it-IT" sz="2900" b="1" dirty="0"/>
              <a:t>, </a:t>
            </a:r>
            <a:r>
              <a:rPr lang="it-IT" sz="2900" b="1" dirty="0" err="1"/>
              <a:t>na</a:t>
            </a:r>
            <a:r>
              <a:rPr lang="it-IT" sz="2900" b="1" dirty="0"/>
              <a:t> </a:t>
            </a:r>
            <a:r>
              <a:rPr lang="it-IT" sz="2900" b="1" dirty="0" err="1"/>
              <a:t>tteneve</a:t>
            </a:r>
            <a:r>
              <a:rPr lang="it-IT" sz="2900" b="1" dirty="0"/>
              <a:t> da fa </a:t>
            </a:r>
            <a:r>
              <a:rPr lang="it-IT" sz="2900" b="1" dirty="0" err="1"/>
              <a:t>niende</a:t>
            </a:r>
            <a:r>
              <a:rPr lang="it-IT" sz="2900" b="1" dirty="0"/>
              <a:t>.</a:t>
            </a:r>
          </a:p>
          <a:p>
            <a:r>
              <a:rPr lang="it-IT" sz="2900" b="1" dirty="0"/>
              <a:t>Ô </a:t>
            </a:r>
            <a:r>
              <a:rPr lang="it-IT" sz="2900" b="1" dirty="0" err="1"/>
              <a:t>candone</a:t>
            </a:r>
            <a:r>
              <a:rPr lang="it-IT" sz="2900" b="1" dirty="0"/>
              <a:t> </a:t>
            </a:r>
            <a:r>
              <a:rPr lang="it-IT" sz="2900" b="1" dirty="0" err="1"/>
              <a:t>sté</a:t>
            </a:r>
            <a:r>
              <a:rPr lang="it-IT" sz="2900" b="1" dirty="0"/>
              <a:t> </a:t>
            </a:r>
            <a:r>
              <a:rPr lang="it-IT" sz="2900" b="1" dirty="0" err="1"/>
              <a:t>angore</a:t>
            </a:r>
            <a:r>
              <a:rPr lang="it-IT" sz="2900" b="1" dirty="0"/>
              <a:t> </a:t>
            </a:r>
            <a:r>
              <a:rPr lang="it-IT" sz="2900" b="1" dirty="0" err="1"/>
              <a:t>na</a:t>
            </a:r>
            <a:r>
              <a:rPr lang="it-IT" sz="2900" b="1" dirty="0"/>
              <a:t> </a:t>
            </a:r>
            <a:r>
              <a:rPr lang="it-IT" sz="2900" b="1" dirty="0" err="1"/>
              <a:t>frangate</a:t>
            </a:r>
            <a:r>
              <a:rPr lang="it-IT" sz="2900" b="1" dirty="0"/>
              <a:t> </a:t>
            </a:r>
          </a:p>
          <a:p>
            <a:r>
              <a:rPr lang="it-IT" sz="2900" b="1" dirty="0"/>
              <a:t>de </a:t>
            </a:r>
            <a:r>
              <a:rPr lang="it-IT" sz="2900" b="1" dirty="0" err="1"/>
              <a:t>fraffugghje</a:t>
            </a:r>
            <a:r>
              <a:rPr lang="it-IT" sz="2900" b="1" dirty="0"/>
              <a:t>. Do </a:t>
            </a:r>
            <a:r>
              <a:rPr lang="it-IT" sz="2900" b="1" dirty="0" err="1"/>
              <a:t>zzèppere</a:t>
            </a:r>
            <a:r>
              <a:rPr lang="it-IT" sz="2900" b="1" dirty="0"/>
              <a:t> </a:t>
            </a:r>
            <a:r>
              <a:rPr lang="it-IT" sz="2900" b="1" dirty="0" err="1"/>
              <a:t>ggne</a:t>
            </a:r>
            <a:r>
              <a:rPr lang="it-IT" sz="2900" b="1" dirty="0"/>
              <a:t> </a:t>
            </a:r>
            <a:r>
              <a:rPr lang="it-IT" sz="2900" b="1" dirty="0" err="1"/>
              <a:t>ttande</a:t>
            </a:r>
            <a:r>
              <a:rPr lang="it-IT" sz="2900" b="1" dirty="0"/>
              <a:t> </a:t>
            </a:r>
          </a:p>
          <a:p>
            <a:r>
              <a:rPr lang="it-IT" sz="2900" b="1" dirty="0"/>
              <a:t>cu </a:t>
            </a:r>
            <a:r>
              <a:rPr lang="it-IT" sz="2900" b="1" dirty="0" err="1"/>
              <a:t>nna</a:t>
            </a:r>
            <a:r>
              <a:rPr lang="it-IT" sz="2900" b="1" dirty="0"/>
              <a:t> ss'astute u </a:t>
            </a:r>
            <a:r>
              <a:rPr lang="it-IT" sz="2900" b="1" dirty="0" err="1"/>
              <a:t>fueche</a:t>
            </a:r>
            <a:r>
              <a:rPr lang="it-IT" sz="2900" b="1" dirty="0"/>
              <a:t>. De </a:t>
            </a:r>
            <a:r>
              <a:rPr lang="it-IT" sz="2900" b="1" dirty="0" err="1"/>
              <a:t>ccussì</a:t>
            </a:r>
            <a:r>
              <a:rPr lang="it-IT" sz="2900" b="1" dirty="0"/>
              <a:t> </a:t>
            </a:r>
          </a:p>
          <a:p>
            <a:r>
              <a:rPr lang="it-IT" sz="2900" b="1" dirty="0"/>
              <a:t>me </a:t>
            </a:r>
            <a:r>
              <a:rPr lang="it-IT" sz="2900" b="1" dirty="0" err="1"/>
              <a:t>stoche</a:t>
            </a:r>
            <a:r>
              <a:rPr lang="it-IT" sz="2900" b="1" dirty="0"/>
              <a:t>. </a:t>
            </a:r>
            <a:r>
              <a:rPr lang="it-IT" sz="2900" b="1" dirty="0" err="1"/>
              <a:t>Nange</a:t>
            </a:r>
            <a:r>
              <a:rPr lang="it-IT" sz="2900" b="1" dirty="0"/>
              <a:t> </a:t>
            </a:r>
            <a:r>
              <a:rPr lang="it-IT" sz="2900" b="1" dirty="0" err="1"/>
              <a:t>penze</a:t>
            </a:r>
            <a:r>
              <a:rPr lang="it-IT" sz="2900" b="1" dirty="0"/>
              <a:t> a </a:t>
            </a:r>
            <a:r>
              <a:rPr lang="it-IT" sz="2900" b="1" dirty="0" err="1"/>
              <a:t>nniende</a:t>
            </a:r>
            <a:r>
              <a:rPr lang="it-IT" sz="2900" b="1" dirty="0"/>
              <a:t>. </a:t>
            </a:r>
            <a:r>
              <a:rPr lang="it-IT" sz="2900" b="1" dirty="0" err="1"/>
              <a:t>Spette</a:t>
            </a:r>
            <a:r>
              <a:rPr lang="it-IT" sz="2900" b="1" dirty="0"/>
              <a:t>.</a:t>
            </a:r>
          </a:p>
          <a:p>
            <a:r>
              <a:rPr lang="it-IT" sz="2900" b="1" dirty="0"/>
              <a:t>Ma me vene a </a:t>
            </a:r>
            <a:r>
              <a:rPr lang="it-IT" sz="2900" b="1" dirty="0" err="1"/>
              <a:t>lle</a:t>
            </a:r>
            <a:r>
              <a:rPr lang="it-IT" sz="2900" b="1" dirty="0"/>
              <a:t> vote cu mm'</a:t>
            </a:r>
            <a:r>
              <a:rPr lang="it-IT" sz="2900" b="1" dirty="0" err="1"/>
              <a:t>attande</a:t>
            </a:r>
            <a:r>
              <a:rPr lang="it-IT" sz="2900" b="1" dirty="0"/>
              <a:t> </a:t>
            </a:r>
          </a:p>
          <a:p>
            <a:r>
              <a:rPr lang="it-IT" sz="2900" b="1" dirty="0"/>
              <a:t>a 'm base a vite: </a:t>
            </a:r>
            <a:r>
              <a:rPr lang="it-IT" sz="2900" b="1" dirty="0" err="1"/>
              <a:t>sté</a:t>
            </a:r>
            <a:r>
              <a:rPr lang="it-IT" sz="2900" b="1" dirty="0"/>
              <a:t> </a:t>
            </a:r>
            <a:r>
              <a:rPr lang="it-IT" sz="2900" b="1" dirty="0" err="1"/>
              <a:t>na</a:t>
            </a:r>
            <a:r>
              <a:rPr lang="it-IT" sz="2900" b="1" dirty="0"/>
              <a:t> </a:t>
            </a:r>
            <a:r>
              <a:rPr lang="it-IT" sz="2900" b="1" dirty="0" err="1"/>
              <a:t>matassodde</a:t>
            </a:r>
            <a:r>
              <a:rPr lang="it-IT" sz="2900" b="1" dirty="0"/>
              <a:t> </a:t>
            </a:r>
          </a:p>
          <a:p>
            <a:r>
              <a:rPr lang="it-IT" sz="2900" b="1" dirty="0" err="1"/>
              <a:t>mùscete</a:t>
            </a:r>
            <a:r>
              <a:rPr lang="it-IT" sz="2900" b="1" dirty="0"/>
              <a:t> de </a:t>
            </a:r>
            <a:r>
              <a:rPr lang="it-IT" sz="2900" b="1" dirty="0" err="1"/>
              <a:t>muddìchele</a:t>
            </a:r>
            <a:r>
              <a:rPr lang="it-IT" sz="2900" b="1" dirty="0"/>
              <a:t> i </a:t>
            </a:r>
            <a:r>
              <a:rPr lang="it-IT" sz="2900" b="1" dirty="0" err="1"/>
              <a:t>ppelocce</a:t>
            </a:r>
            <a:r>
              <a:rPr lang="it-IT" sz="2900" b="1" dirty="0"/>
              <a:t>.</a:t>
            </a:r>
          </a:p>
          <a:p>
            <a:r>
              <a:rPr lang="it-IT" sz="2900" b="1" dirty="0"/>
              <a:t>A 'n </a:t>
            </a:r>
            <a:r>
              <a:rPr lang="it-IT" sz="2900" b="1" dirty="0" err="1"/>
              <a:t>gape</a:t>
            </a:r>
            <a:r>
              <a:rPr lang="it-IT" sz="2900" b="1" dirty="0"/>
              <a:t> </a:t>
            </a:r>
            <a:r>
              <a:rPr lang="it-IT" sz="2900" b="1" dirty="0" err="1"/>
              <a:t>na</a:t>
            </a:r>
            <a:r>
              <a:rPr lang="it-IT" sz="2900" b="1" dirty="0"/>
              <a:t> </a:t>
            </a:r>
            <a:r>
              <a:rPr lang="it-IT" sz="2900" b="1" dirty="0" err="1"/>
              <a:t>strafìnzele</a:t>
            </a:r>
            <a:r>
              <a:rPr lang="it-IT" sz="2900" b="1" dirty="0"/>
              <a:t> de </a:t>
            </a:r>
            <a:r>
              <a:rPr lang="it-IT" sz="2900" b="1" dirty="0" err="1"/>
              <a:t>nùvele</a:t>
            </a:r>
            <a:r>
              <a:rPr lang="it-IT" sz="2900" b="1" dirty="0"/>
              <a:t> </a:t>
            </a:r>
          </a:p>
          <a:p>
            <a:r>
              <a:rPr lang="it-IT" sz="2900" b="1" dirty="0" err="1"/>
              <a:t>ca</a:t>
            </a:r>
            <a:r>
              <a:rPr lang="it-IT" sz="2900" b="1" dirty="0"/>
              <a:t> </a:t>
            </a:r>
            <a:r>
              <a:rPr lang="it-IT" sz="2900" b="1" dirty="0" err="1"/>
              <a:t>vole</a:t>
            </a:r>
            <a:r>
              <a:rPr lang="it-IT" sz="2900" b="1" dirty="0"/>
              <a:t> </a:t>
            </a:r>
            <a:r>
              <a:rPr lang="it-IT" sz="2900" b="1" dirty="0" err="1"/>
              <a:t>sconne</a:t>
            </a:r>
            <a:r>
              <a:rPr lang="it-IT" sz="2900" b="1" dirty="0"/>
              <a:t> u </a:t>
            </a:r>
            <a:r>
              <a:rPr lang="it-IT" sz="2900" b="1" dirty="0" err="1"/>
              <a:t>ciele</a:t>
            </a:r>
            <a:r>
              <a:rPr lang="it-IT" sz="2900" b="1" dirty="0"/>
              <a:t>; </a:t>
            </a:r>
            <a:r>
              <a:rPr lang="it-IT" sz="2900" b="1" dirty="0" err="1"/>
              <a:t>nu</a:t>
            </a:r>
            <a:r>
              <a:rPr lang="it-IT" sz="2900" b="1" dirty="0"/>
              <a:t> </a:t>
            </a:r>
            <a:r>
              <a:rPr lang="it-IT" sz="2900" b="1" dirty="0" err="1"/>
              <a:t>penziere</a:t>
            </a:r>
            <a:r>
              <a:rPr lang="it-IT" sz="2900" b="1" dirty="0"/>
              <a:t>: </a:t>
            </a:r>
          </a:p>
          <a:p>
            <a:r>
              <a:rPr lang="it-IT" sz="2900" b="1" dirty="0"/>
              <a:t>ci m'a </a:t>
            </a:r>
            <a:r>
              <a:rPr lang="it-IT" sz="2900" b="1" dirty="0" err="1"/>
              <a:t>scettave</a:t>
            </a:r>
            <a:r>
              <a:rPr lang="it-IT" sz="2900" b="1" dirty="0"/>
              <a:t> ô </a:t>
            </a:r>
            <a:r>
              <a:rPr lang="it-IT" sz="2900" b="1" dirty="0" err="1"/>
              <a:t>mienze</a:t>
            </a:r>
            <a:r>
              <a:rPr lang="it-IT" sz="2900" b="1" dirty="0"/>
              <a:t> d'a </a:t>
            </a:r>
            <a:r>
              <a:rPr lang="it-IT" sz="2900" b="1" dirty="0" err="1"/>
              <a:t>cenise</a:t>
            </a:r>
            <a:r>
              <a:rPr lang="it-IT" sz="2900" b="1" dirty="0"/>
              <a:t>?</a:t>
            </a:r>
          </a:p>
          <a:p>
            <a:r>
              <a:rPr lang="it-IT" sz="2900" b="1" dirty="0"/>
              <a:t>Do </a:t>
            </a:r>
            <a:r>
              <a:rPr lang="it-IT" sz="2900" b="1" dirty="0" err="1"/>
              <a:t>lùrteme</a:t>
            </a:r>
            <a:r>
              <a:rPr lang="it-IT" sz="2900" b="1" dirty="0"/>
              <a:t> </a:t>
            </a:r>
            <a:r>
              <a:rPr lang="it-IT" sz="2900" b="1" dirty="0" err="1"/>
              <a:t>sprascidde</a:t>
            </a:r>
            <a:r>
              <a:rPr lang="it-IT" sz="2900" b="1" dirty="0"/>
              <a:t>, do </a:t>
            </a:r>
            <a:r>
              <a:rPr lang="it-IT" sz="2900" b="1" dirty="0" err="1"/>
              <a:t>refiate</a:t>
            </a:r>
            <a:r>
              <a:rPr lang="it-IT" sz="2900" b="1" dirty="0"/>
              <a:t> </a:t>
            </a:r>
          </a:p>
          <a:p>
            <a:r>
              <a:rPr lang="it-IT" sz="2900" b="1" dirty="0" err="1"/>
              <a:t>uecchje</a:t>
            </a:r>
            <a:r>
              <a:rPr lang="it-IT" sz="2900" b="1" dirty="0"/>
              <a:t> de </a:t>
            </a:r>
            <a:r>
              <a:rPr lang="it-IT" sz="2900" b="1" dirty="0" err="1"/>
              <a:t>lusce</a:t>
            </a:r>
            <a:r>
              <a:rPr lang="it-IT" sz="2900" b="1" dirty="0"/>
              <a:t>: </a:t>
            </a:r>
            <a:r>
              <a:rPr lang="it-IT" sz="2900" b="1" dirty="0" err="1"/>
              <a:t>na</a:t>
            </a:r>
            <a:r>
              <a:rPr lang="it-IT" sz="2900" b="1" dirty="0"/>
              <a:t> </a:t>
            </a:r>
            <a:r>
              <a:rPr lang="it-IT" sz="2900" b="1" dirty="0" err="1"/>
              <a:t>palora</a:t>
            </a:r>
            <a:r>
              <a:rPr lang="it-IT" sz="2900" b="1" dirty="0"/>
              <a:t> sole. </a:t>
            </a:r>
          </a:p>
          <a:p>
            <a:r>
              <a:rPr lang="it-IT" sz="2900" b="1" dirty="0"/>
              <a:t>A prima sole de </a:t>
            </a:r>
            <a:r>
              <a:rPr lang="it-IT" sz="2900" b="1" dirty="0" err="1"/>
              <a:t>na</a:t>
            </a:r>
            <a:r>
              <a:rPr lang="it-IT" sz="2900" b="1" dirty="0"/>
              <a:t> </a:t>
            </a:r>
            <a:r>
              <a:rPr lang="it-IT" sz="2900" b="1" dirty="0" err="1"/>
              <a:t>puesie</a:t>
            </a:r>
            <a:r>
              <a:rPr lang="it-IT" sz="2900" b="1" dirty="0"/>
              <a:t>. </a:t>
            </a:r>
          </a:p>
          <a:p>
            <a:r>
              <a:rPr lang="it-IT" sz="2900" b="1" dirty="0"/>
              <a:t>A l'</a:t>
            </a:r>
            <a:r>
              <a:rPr lang="it-IT" sz="2900" b="1" dirty="0" err="1"/>
              <a:t>ùrteme</a:t>
            </a:r>
            <a:r>
              <a:rPr lang="it-IT" sz="2900" b="1" dirty="0"/>
              <a:t>.</a:t>
            </a:r>
          </a:p>
          <a:p>
            <a:r>
              <a:rPr lang="it-IT" sz="2900" b="1" dirty="0"/>
              <a:t>Me passe. </a:t>
            </a:r>
            <a:r>
              <a:rPr lang="it-IT" sz="2900" b="1" dirty="0" err="1"/>
              <a:t>Jind</a:t>
            </a:r>
            <a:r>
              <a:rPr lang="it-IT" sz="2900" b="1" dirty="0"/>
              <a:t>'ô </a:t>
            </a:r>
            <a:r>
              <a:rPr lang="it-IT" sz="2900" b="1" dirty="0" err="1"/>
              <a:t>core</a:t>
            </a:r>
            <a:r>
              <a:rPr lang="it-IT" sz="2900" b="1" dirty="0"/>
              <a:t> </a:t>
            </a:r>
          </a:p>
          <a:p>
            <a:r>
              <a:rPr lang="it-IT" sz="2900" b="1" dirty="0" err="1"/>
              <a:t>nu</a:t>
            </a:r>
            <a:r>
              <a:rPr lang="it-IT" sz="2900" b="1" dirty="0"/>
              <a:t> </a:t>
            </a:r>
            <a:r>
              <a:rPr lang="it-IT" sz="2900" b="1" dirty="0" err="1"/>
              <a:t>nute</a:t>
            </a:r>
            <a:r>
              <a:rPr lang="it-IT" sz="2900" b="1" dirty="0"/>
              <a:t>. Po me </a:t>
            </a:r>
            <a:r>
              <a:rPr lang="it-IT" sz="2900" b="1" dirty="0" err="1"/>
              <a:t>ccorde</a:t>
            </a:r>
            <a:r>
              <a:rPr lang="it-IT" sz="2900" b="1" dirty="0"/>
              <a:t> cu </a:t>
            </a:r>
            <a:r>
              <a:rPr lang="it-IT" sz="2900" b="1" dirty="0" err="1"/>
              <a:t>nnu</a:t>
            </a:r>
            <a:r>
              <a:rPr lang="it-IT" sz="2900" b="1" dirty="0"/>
              <a:t> rise.</a:t>
            </a:r>
          </a:p>
          <a:p>
            <a:r>
              <a:rPr lang="it-IT" sz="2900" b="1" dirty="0"/>
              <a:t>Però </a:t>
            </a:r>
            <a:r>
              <a:rPr lang="it-IT" sz="2900" b="1" dirty="0" err="1"/>
              <a:t>queda</a:t>
            </a:r>
            <a:r>
              <a:rPr lang="it-IT" sz="2900" b="1" dirty="0"/>
              <a:t> </a:t>
            </a:r>
            <a:r>
              <a:rPr lang="it-IT" sz="2900" b="1" dirty="0" err="1"/>
              <a:t>palore</a:t>
            </a:r>
            <a:r>
              <a:rPr lang="it-IT" sz="2900" b="1" dirty="0"/>
              <a:t>! </a:t>
            </a:r>
            <a:r>
              <a:rPr lang="it-IT" sz="2900" b="1" dirty="0" err="1"/>
              <a:t>Jer</a:t>
            </a:r>
            <a:r>
              <a:rPr lang="it-IT" sz="2900" b="1" dirty="0"/>
              <a:t>'a </a:t>
            </a:r>
            <a:r>
              <a:rPr lang="it-IT" sz="2900" b="1" dirty="0" err="1"/>
              <a:t>ll</a:t>
            </a:r>
            <a:r>
              <a:rPr lang="it-IT" sz="2900" b="1" dirty="0"/>
              <a:t>'esse: </a:t>
            </a:r>
          </a:p>
          <a:p>
            <a:r>
              <a:rPr lang="it-IT" sz="2900" b="1" dirty="0"/>
              <a:t>u sole. De </a:t>
            </a:r>
            <a:r>
              <a:rPr lang="it-IT" sz="2900" b="1" dirty="0" err="1"/>
              <a:t>secure</a:t>
            </a:r>
            <a:r>
              <a:rPr lang="it-IT" sz="2900" b="1" dirty="0"/>
              <a:t>. U sole. U sole. </a:t>
            </a:r>
          </a:p>
          <a:p>
            <a:r>
              <a:rPr lang="it-IT" sz="2900" b="1" dirty="0"/>
              <a:t>U sole...!</a:t>
            </a:r>
          </a:p>
          <a:p>
            <a:endParaRPr lang="it-IT" dirty="0"/>
          </a:p>
        </p:txBody>
      </p:sp>
      <p:sp>
        <p:nvSpPr>
          <p:cNvPr id="3" name="Segnaposto contenuto 2"/>
          <p:cNvSpPr>
            <a:spLocks noGrp="1"/>
          </p:cNvSpPr>
          <p:nvPr>
            <p:ph sz="half" idx="1"/>
          </p:nvPr>
        </p:nvSpPr>
        <p:spPr>
          <a:xfrm>
            <a:off x="4572000" y="214290"/>
            <a:ext cx="4114800" cy="7500990"/>
          </a:xfrm>
        </p:spPr>
        <p:txBody>
          <a:bodyPr>
            <a:normAutofit fontScale="47500" lnSpcReduction="20000"/>
          </a:bodyPr>
          <a:lstStyle/>
          <a:p>
            <a:pPr>
              <a:buNone/>
            </a:pPr>
            <a:r>
              <a:rPr lang="it-IT" b="1" dirty="0"/>
              <a:t>Se fossi navigante potrei  dirmi: tempo che avvolga </a:t>
            </a:r>
            <a:r>
              <a:rPr lang="it-IT" b="1" dirty="0" smtClean="0"/>
              <a:t>la </a:t>
            </a:r>
            <a:r>
              <a:rPr lang="it-IT" b="1" dirty="0"/>
              <a:t>vela. </a:t>
            </a:r>
            <a:endParaRPr lang="it-IT" b="1" dirty="0" smtClean="0"/>
          </a:p>
          <a:p>
            <a:pPr>
              <a:buNone/>
            </a:pPr>
            <a:r>
              <a:rPr lang="it-IT" b="1" dirty="0" smtClean="0"/>
              <a:t> </a:t>
            </a:r>
            <a:r>
              <a:rPr lang="it-IT" b="1" dirty="0"/>
              <a:t>Sono uno di campagna: nella casella </a:t>
            </a:r>
            <a:endParaRPr lang="it-IT" b="1" dirty="0" smtClean="0"/>
          </a:p>
          <a:p>
            <a:pPr>
              <a:buNone/>
            </a:pPr>
            <a:r>
              <a:rPr lang="it-IT" b="1" dirty="0" smtClean="0"/>
              <a:t>mi </a:t>
            </a:r>
            <a:r>
              <a:rPr lang="it-IT" b="1" dirty="0"/>
              <a:t>ritiro, un uccello, presso il fuoco,  il </a:t>
            </a:r>
            <a:r>
              <a:rPr lang="it-IT" b="1" dirty="0" smtClean="0"/>
              <a:t>pezzo</a:t>
            </a:r>
          </a:p>
          <a:p>
            <a:pPr>
              <a:buNone/>
            </a:pPr>
            <a:r>
              <a:rPr lang="it-IT" b="1" dirty="0" smtClean="0"/>
              <a:t>ai tronco </a:t>
            </a:r>
            <a:r>
              <a:rPr lang="it-IT" b="1" dirty="0"/>
              <a:t>di fico leggero </a:t>
            </a:r>
            <a:r>
              <a:rPr lang="it-IT" b="1" dirty="0" err="1"/>
              <a:t>leggero</a:t>
            </a:r>
            <a:r>
              <a:rPr lang="it-IT" b="1" dirty="0"/>
              <a:t> ) </a:t>
            </a:r>
            <a:r>
              <a:rPr lang="it-IT" b="1" dirty="0" smtClean="0"/>
              <a:t>l'albero</a:t>
            </a:r>
          </a:p>
          <a:p>
            <a:pPr>
              <a:buNone/>
            </a:pPr>
            <a:r>
              <a:rPr lang="it-IT" b="1" dirty="0" smtClean="0"/>
              <a:t> </a:t>
            </a:r>
            <a:r>
              <a:rPr lang="it-IT" b="1" dirty="0"/>
              <a:t>seccò </a:t>
            </a:r>
            <a:r>
              <a:rPr lang="it-IT" b="1" dirty="0" smtClean="0"/>
              <a:t>per la </a:t>
            </a:r>
            <a:r>
              <a:rPr lang="it-IT" b="1" dirty="0" err="1"/>
              <a:t>monilia</a:t>
            </a:r>
            <a:r>
              <a:rPr lang="it-IT" b="1" dirty="0"/>
              <a:t> ) me lo segai  </a:t>
            </a:r>
            <a:r>
              <a:rPr lang="it-IT" b="1" dirty="0" smtClean="0"/>
              <a:t>un  </a:t>
            </a:r>
          </a:p>
          <a:p>
            <a:pPr>
              <a:buNone/>
            </a:pPr>
            <a:r>
              <a:rPr lang="it-IT" b="1" dirty="0" smtClean="0"/>
              <a:t>giorno</a:t>
            </a:r>
            <a:r>
              <a:rPr lang="it-IT" b="1" dirty="0"/>
              <a:t>, non </a:t>
            </a:r>
            <a:r>
              <a:rPr lang="it-IT" b="1" dirty="0" smtClean="0"/>
              <a:t>avevo da </a:t>
            </a:r>
            <a:r>
              <a:rPr lang="it-IT" b="1" dirty="0"/>
              <a:t>far nulla.  </a:t>
            </a:r>
            <a:endParaRPr lang="it-IT" b="1" dirty="0" smtClean="0"/>
          </a:p>
          <a:p>
            <a:pPr>
              <a:buNone/>
            </a:pPr>
            <a:r>
              <a:rPr lang="it-IT" b="1" dirty="0" smtClean="0"/>
              <a:t>Al </a:t>
            </a:r>
            <a:r>
              <a:rPr lang="it-IT" b="1" dirty="0"/>
              <a:t>cantone sta ancora una </a:t>
            </a:r>
            <a:r>
              <a:rPr lang="it-IT" b="1" dirty="0" smtClean="0"/>
              <a:t>bracciata</a:t>
            </a:r>
            <a:endParaRPr lang="it-IT" b="1" dirty="0"/>
          </a:p>
          <a:p>
            <a:pPr>
              <a:buNone/>
            </a:pPr>
            <a:r>
              <a:rPr lang="it-IT" b="1" dirty="0"/>
              <a:t>di minutaglia. Due fuscelli ogni tanto  che </a:t>
            </a:r>
            <a:endParaRPr lang="it-IT" b="1" dirty="0" smtClean="0"/>
          </a:p>
          <a:p>
            <a:pPr>
              <a:buNone/>
            </a:pPr>
            <a:r>
              <a:rPr lang="it-IT" b="1" dirty="0" smtClean="0"/>
              <a:t>non </a:t>
            </a:r>
            <a:r>
              <a:rPr lang="it-IT" b="1" dirty="0"/>
              <a:t>si spenga il fuoco. Così  me ne sto. </a:t>
            </a:r>
            <a:endParaRPr lang="it-IT" b="1" dirty="0" smtClean="0"/>
          </a:p>
          <a:p>
            <a:pPr>
              <a:buNone/>
            </a:pPr>
            <a:r>
              <a:rPr lang="it-IT" b="1" dirty="0" smtClean="0"/>
              <a:t>Non </a:t>
            </a:r>
            <a:r>
              <a:rPr lang="it-IT" b="1" dirty="0"/>
              <a:t>penso a niente. Aspetto.  Ma mi </a:t>
            </a:r>
            <a:endParaRPr lang="it-IT" b="1" dirty="0" smtClean="0"/>
          </a:p>
          <a:p>
            <a:pPr>
              <a:buNone/>
            </a:pPr>
            <a:r>
              <a:rPr lang="it-IT" b="1" dirty="0" smtClean="0"/>
              <a:t>viene </a:t>
            </a:r>
            <a:r>
              <a:rPr lang="it-IT" b="1" dirty="0"/>
              <a:t>alle volte che mi tasti</a:t>
            </a:r>
          </a:p>
          <a:p>
            <a:pPr>
              <a:buNone/>
            </a:pPr>
            <a:r>
              <a:rPr lang="it-IT" b="1" dirty="0"/>
              <a:t>nella tasca la vita: c'è una </a:t>
            </a:r>
            <a:r>
              <a:rPr lang="it-IT" b="1" dirty="0" err="1"/>
              <a:t>matassina</a:t>
            </a:r>
            <a:r>
              <a:rPr lang="it-IT" b="1" dirty="0"/>
              <a:t>  </a:t>
            </a:r>
            <a:endParaRPr lang="it-IT" b="1" dirty="0" smtClean="0"/>
          </a:p>
          <a:p>
            <a:pPr>
              <a:buNone/>
            </a:pPr>
            <a:r>
              <a:rPr lang="it-IT" b="1" dirty="0" smtClean="0"/>
              <a:t>sporca </a:t>
            </a:r>
            <a:r>
              <a:rPr lang="it-IT" b="1" dirty="0"/>
              <a:t>di briciole e peluria.  Nel capo uno </a:t>
            </a:r>
            <a:endParaRPr lang="it-IT" b="1" dirty="0" smtClean="0"/>
          </a:p>
          <a:p>
            <a:pPr>
              <a:buNone/>
            </a:pPr>
            <a:r>
              <a:rPr lang="it-IT" b="1" dirty="0" smtClean="0"/>
              <a:t>sbrendolo </a:t>
            </a:r>
            <a:r>
              <a:rPr lang="it-IT" b="1" dirty="0"/>
              <a:t>di nuvola  che voglia </a:t>
            </a:r>
            <a:endParaRPr lang="it-IT" b="1" dirty="0" smtClean="0"/>
          </a:p>
          <a:p>
            <a:pPr>
              <a:buNone/>
            </a:pPr>
            <a:r>
              <a:rPr lang="it-IT" b="1" dirty="0" smtClean="0"/>
              <a:t>nascondere </a:t>
            </a:r>
            <a:r>
              <a:rPr lang="it-IT" b="1" dirty="0"/>
              <a:t>il cielo; un pensiero: </a:t>
            </a:r>
          </a:p>
          <a:p>
            <a:pPr>
              <a:buNone/>
            </a:pPr>
            <a:r>
              <a:rPr lang="it-IT" b="1" dirty="0"/>
              <a:t>se me la buttassi nel mezzo della </a:t>
            </a:r>
            <a:r>
              <a:rPr lang="it-IT" b="1" dirty="0" err="1" smtClean="0"/>
              <a:t>cinigia</a:t>
            </a:r>
            <a:r>
              <a:rPr lang="it-IT" b="1" dirty="0" smtClean="0"/>
              <a:t>?</a:t>
            </a:r>
          </a:p>
          <a:p>
            <a:pPr>
              <a:buNone/>
            </a:pPr>
            <a:r>
              <a:rPr lang="it-IT" b="1" dirty="0" smtClean="0"/>
              <a:t>Due </a:t>
            </a:r>
            <a:r>
              <a:rPr lang="it-IT" b="1" dirty="0"/>
              <a:t>ultimi sprazzi, due respiri  occhi di </a:t>
            </a:r>
            <a:endParaRPr lang="it-IT" b="1" dirty="0" smtClean="0"/>
          </a:p>
          <a:p>
            <a:pPr>
              <a:buNone/>
            </a:pPr>
            <a:r>
              <a:rPr lang="it-IT" b="1" dirty="0" smtClean="0"/>
              <a:t>luce</a:t>
            </a:r>
            <a:r>
              <a:rPr lang="it-IT" b="1" dirty="0"/>
              <a:t>: una parola sola.  La prima sola </a:t>
            </a:r>
            <a:r>
              <a:rPr lang="it-IT" b="1" dirty="0" smtClean="0"/>
              <a:t>di </a:t>
            </a:r>
          </a:p>
          <a:p>
            <a:pPr>
              <a:buNone/>
            </a:pPr>
            <a:r>
              <a:rPr lang="it-IT" b="1" dirty="0" smtClean="0"/>
              <a:t>una </a:t>
            </a:r>
            <a:r>
              <a:rPr lang="it-IT" b="1" dirty="0"/>
              <a:t>poesia.  L'ultima. </a:t>
            </a:r>
          </a:p>
          <a:p>
            <a:pPr>
              <a:buNone/>
            </a:pPr>
            <a:r>
              <a:rPr lang="it-IT" b="1" dirty="0"/>
              <a:t>Mi passa. Nel cuore  un nodo. Poi mi </a:t>
            </a:r>
            <a:endParaRPr lang="it-IT" b="1" dirty="0" smtClean="0"/>
          </a:p>
          <a:p>
            <a:pPr>
              <a:buNone/>
            </a:pPr>
            <a:r>
              <a:rPr lang="it-IT" b="1" dirty="0" smtClean="0"/>
              <a:t>consolo </a:t>
            </a:r>
            <a:r>
              <a:rPr lang="it-IT" b="1" dirty="0"/>
              <a:t>con un sorriso.  Quella parola, </a:t>
            </a:r>
            <a:endParaRPr lang="it-IT" b="1" dirty="0" smtClean="0"/>
          </a:p>
          <a:p>
            <a:pPr>
              <a:buNone/>
            </a:pPr>
            <a:r>
              <a:rPr lang="it-IT" b="1" dirty="0" smtClean="0"/>
              <a:t>però</a:t>
            </a:r>
            <a:r>
              <a:rPr lang="it-IT" b="1" dirty="0"/>
              <a:t>! Dovrebbe essere:  il sole. Di certo. </a:t>
            </a:r>
            <a:r>
              <a:rPr lang="it-IT" b="1" dirty="0" smtClean="0"/>
              <a:t>Il</a:t>
            </a:r>
          </a:p>
          <a:p>
            <a:pPr>
              <a:buNone/>
            </a:pPr>
            <a:r>
              <a:rPr lang="it-IT" b="1" dirty="0" smtClean="0"/>
              <a:t> </a:t>
            </a:r>
            <a:r>
              <a:rPr lang="it-IT" b="1" dirty="0"/>
              <a:t>sole. Il sole.  Il sole...!</a:t>
            </a:r>
          </a:p>
          <a:p>
            <a:endParaRPr lang="it-IT"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71736" y="428604"/>
            <a:ext cx="6786610" cy="989034"/>
          </a:xfrm>
        </p:spPr>
        <p:txBody>
          <a:bodyPr>
            <a:normAutofit fontScale="90000"/>
          </a:bodyPr>
          <a:lstStyle/>
          <a:p>
            <a:r>
              <a:rPr lang="it-IT" sz="4900" dirty="0" smtClean="0">
                <a:solidFill>
                  <a:schemeClr val="accent2"/>
                </a:solidFill>
              </a:rPr>
              <a:t>Biografia </a:t>
            </a:r>
            <a:r>
              <a:rPr lang="it-IT" dirty="0" smtClean="0"/>
              <a:t/>
            </a:r>
            <a:br>
              <a:rPr lang="it-IT" dirty="0" smtClean="0"/>
            </a:br>
            <a:endParaRPr lang="it-IT" dirty="0"/>
          </a:p>
        </p:txBody>
      </p:sp>
      <p:sp>
        <p:nvSpPr>
          <p:cNvPr id="3" name="Segnaposto contenuto 2"/>
          <p:cNvSpPr>
            <a:spLocks noGrp="1"/>
          </p:cNvSpPr>
          <p:nvPr>
            <p:ph idx="1"/>
          </p:nvPr>
        </p:nvSpPr>
        <p:spPr/>
        <p:txBody>
          <a:bodyPr>
            <a:normAutofit fontScale="92500" lnSpcReduction="20000"/>
          </a:bodyPr>
          <a:lstStyle/>
          <a:p>
            <a:pPr>
              <a:buNone/>
            </a:pPr>
            <a:r>
              <a:rPr lang="it-IT" dirty="0" smtClean="0"/>
              <a:t>    </a:t>
            </a:r>
            <a:r>
              <a:rPr lang="it-IT" b="1" dirty="0" smtClean="0"/>
              <a:t>La </a:t>
            </a:r>
            <a:r>
              <a:rPr lang="it-IT" b="1" dirty="0"/>
              <a:t>poesia che troviamo fu scritta da Pietro Gatti,ed è </a:t>
            </a:r>
            <a:r>
              <a:rPr lang="it-IT" b="1" dirty="0" smtClean="0"/>
              <a:t> inserita </a:t>
            </a:r>
            <a:r>
              <a:rPr lang="it-IT" b="1" dirty="0"/>
              <a:t>nella raccolta “L’immaginazione”.Egli nacque a Bari il 19 gennaio 1913. Visse fin dalla più tenera età nel territorio di </a:t>
            </a:r>
            <a:r>
              <a:rPr lang="it-IT" b="1" dirty="0" err="1"/>
              <a:t>Ceglie</a:t>
            </a:r>
            <a:r>
              <a:rPr lang="it-IT" b="1" dirty="0"/>
              <a:t> </a:t>
            </a:r>
            <a:r>
              <a:rPr lang="it-IT" b="1" dirty="0" err="1"/>
              <a:t>Messapica</a:t>
            </a:r>
            <a:r>
              <a:rPr lang="it-IT" b="1" dirty="0"/>
              <a:t>, lavorando nel comune in qualità di vice segretario generale. Pubblicò diverse opere: </a:t>
            </a:r>
            <a:r>
              <a:rPr lang="it-IT" b="1" dirty="0" err="1"/>
              <a:t>Nu</a:t>
            </a:r>
            <a:r>
              <a:rPr lang="it-IT" b="1" dirty="0"/>
              <a:t> vecchie diarie d’amore (1973), A terra </a:t>
            </a:r>
            <a:r>
              <a:rPr lang="it-IT" b="1" dirty="0" err="1"/>
              <a:t>meje</a:t>
            </a:r>
            <a:r>
              <a:rPr lang="it-IT" b="1" dirty="0"/>
              <a:t> (1976), memorie d’</a:t>
            </a:r>
            <a:r>
              <a:rPr lang="it-IT" b="1" dirty="0" err="1"/>
              <a:t>ajiere</a:t>
            </a:r>
            <a:r>
              <a:rPr lang="it-IT" b="1" dirty="0"/>
              <a:t> i </a:t>
            </a:r>
            <a:r>
              <a:rPr lang="it-IT" b="1" dirty="0" err="1"/>
              <a:t>dde</a:t>
            </a:r>
            <a:r>
              <a:rPr lang="it-IT" b="1" dirty="0"/>
              <a:t> </a:t>
            </a:r>
            <a:r>
              <a:rPr lang="it-IT" b="1" dirty="0" err="1"/>
              <a:t>josce</a:t>
            </a:r>
            <a:r>
              <a:rPr lang="it-IT" b="1" dirty="0"/>
              <a:t> (1982), </a:t>
            </a:r>
            <a:r>
              <a:rPr lang="it-IT" b="1" dirty="0" err="1"/>
              <a:t>nguna</a:t>
            </a:r>
            <a:r>
              <a:rPr lang="it-IT" b="1" dirty="0"/>
              <a:t> vita (1984). Morì nel silenzio della campagna cegliese il 27 luglio 2001, all’età di 88 anni.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dirty="0"/>
          </a:p>
        </p:txBody>
      </p:sp>
      <p:sp>
        <p:nvSpPr>
          <p:cNvPr id="4" name="Segnaposto contenuto 3"/>
          <p:cNvSpPr>
            <a:spLocks noGrp="1"/>
          </p:cNvSpPr>
          <p:nvPr>
            <p:ph idx="1"/>
          </p:nvPr>
        </p:nvSpPr>
        <p:spPr/>
        <p:txBody>
          <a:bodyPr>
            <a:normAutofit fontScale="77500" lnSpcReduction="20000"/>
          </a:bodyPr>
          <a:lstStyle/>
          <a:p>
            <a:pPr>
              <a:buNone/>
            </a:pPr>
            <a:r>
              <a:rPr lang="it-IT" b="1" dirty="0" smtClean="0"/>
              <a:t>     In questa poesia sono presenti 26 versi,</a:t>
            </a:r>
          </a:p>
          <a:p>
            <a:pPr>
              <a:buNone/>
            </a:pPr>
            <a:r>
              <a:rPr lang="it-IT" b="1" dirty="0" smtClean="0"/>
              <a:t>     principalmente divisi in tre strofe .La </a:t>
            </a:r>
          </a:p>
          <a:p>
            <a:pPr>
              <a:buNone/>
            </a:pPr>
            <a:r>
              <a:rPr lang="it-IT" b="1" dirty="0" smtClean="0"/>
              <a:t>     maggior parte dei versi sono endecasillabi </a:t>
            </a:r>
          </a:p>
          <a:p>
            <a:pPr>
              <a:buNone/>
            </a:pPr>
            <a:r>
              <a:rPr lang="it-IT" b="1" dirty="0" smtClean="0"/>
              <a:t>     con rime incrociate. Le figure retoriche più presenti sono: l’enjambement, l’asindeto (“me </a:t>
            </a:r>
            <a:r>
              <a:rPr lang="it-IT" b="1" dirty="0" err="1" smtClean="0"/>
              <a:t>mmasoggne</a:t>
            </a:r>
            <a:r>
              <a:rPr lang="it-IT" b="1" dirty="0" smtClean="0"/>
              <a:t>, </a:t>
            </a:r>
            <a:r>
              <a:rPr lang="it-IT" b="1" dirty="0" err="1" smtClean="0"/>
              <a:t>nu</a:t>
            </a:r>
            <a:r>
              <a:rPr lang="it-IT" b="1" dirty="0" smtClean="0"/>
              <a:t> </a:t>
            </a:r>
            <a:r>
              <a:rPr lang="it-IT" b="1" dirty="0" err="1" smtClean="0"/>
              <a:t>ciedde</a:t>
            </a:r>
            <a:r>
              <a:rPr lang="it-IT" b="1" dirty="0" smtClean="0"/>
              <a:t> </a:t>
            </a:r>
            <a:r>
              <a:rPr lang="it-IT" b="1" dirty="0" err="1" smtClean="0"/>
              <a:t>angoccdhje</a:t>
            </a:r>
            <a:r>
              <a:rPr lang="it-IT" b="1" dirty="0" smtClean="0"/>
              <a:t> ò </a:t>
            </a:r>
            <a:r>
              <a:rPr lang="it-IT" b="1" dirty="0" err="1" smtClean="0"/>
              <a:t>fueche</a:t>
            </a:r>
            <a:r>
              <a:rPr lang="it-IT" b="1" dirty="0" smtClean="0"/>
              <a:t>”), la sinestesia e la sinalefe. La poesia parla del lavoro della gente umile della fine del novecento, come del resto gran parte delle sue opere. Alla sua morte la sua opera fu criticata da Donato Valli suo grande amico ed estimatore. La poesia risulta essere inattuale perché la società si è evoluta nel tempo, tuttavia risulta interessante perché ci permette di comprendere la vita di quei tempi.</a:t>
            </a:r>
            <a:endParaRPr lang="it-IT"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Segnaposto contenuto 6" descr="download (4).jpg"/>
          <p:cNvPicPr>
            <a:picLocks noGrp="1" noChangeAspect="1"/>
          </p:cNvPicPr>
          <p:nvPr>
            <p:ph sz="quarter" idx="2"/>
          </p:nvPr>
        </p:nvPicPr>
        <p:blipFill>
          <a:blip r:embed="rId2"/>
          <a:stretch>
            <a:fillRect/>
          </a:stretch>
        </p:blipFill>
        <p:spPr>
          <a:xfrm>
            <a:off x="357158" y="714356"/>
            <a:ext cx="3643338" cy="5418349"/>
          </a:xfrm>
        </p:spPr>
      </p:pic>
      <p:pic>
        <p:nvPicPr>
          <p:cNvPr id="8" name="Segnaposto contenuto 7" descr="GATTI.png"/>
          <p:cNvPicPr>
            <a:picLocks noGrp="1" noChangeAspect="1"/>
          </p:cNvPicPr>
          <p:nvPr>
            <p:ph sz="quarter" idx="4"/>
          </p:nvPr>
        </p:nvPicPr>
        <p:blipFill>
          <a:blip r:embed="rId3"/>
          <a:stretch>
            <a:fillRect/>
          </a:stretch>
        </p:blipFill>
        <p:spPr>
          <a:xfrm>
            <a:off x="4714876" y="1500174"/>
            <a:ext cx="4124159" cy="4283763"/>
          </a:xfr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14282" y="3429000"/>
            <a:ext cx="5000660" cy="1357322"/>
          </a:xfrm>
        </p:spPr>
        <p:txBody>
          <a:bodyPr>
            <a:normAutofit fontScale="90000"/>
          </a:bodyPr>
          <a:lstStyle/>
          <a:p>
            <a:r>
              <a:rPr lang="it-IT" dirty="0" smtClean="0"/>
              <a:t>Annalisa </a:t>
            </a:r>
            <a:r>
              <a:rPr lang="it-IT" dirty="0" err="1" smtClean="0"/>
              <a:t>Gasparro</a:t>
            </a:r>
            <a:r>
              <a:rPr lang="it-IT" dirty="0" smtClean="0"/>
              <a:t>, Valeria </a:t>
            </a:r>
            <a:r>
              <a:rPr lang="it-IT" dirty="0" err="1" smtClean="0"/>
              <a:t>Ledonne</a:t>
            </a:r>
            <a:r>
              <a:rPr lang="it-IT" dirty="0" smtClean="0"/>
              <a:t> , Gaia Valente, Vitalba Tarì</a:t>
            </a:r>
            <a:endParaRPr lang="it-IT"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83</TotalTime>
  <Words>629</Words>
  <Application>Microsoft Office PowerPoint</Application>
  <PresentationFormat>Presentazione su schermo (4:3)</PresentationFormat>
  <Paragraphs>58</Paragraphs>
  <Slides>6</Slides>
  <Notes>0</Notes>
  <HiddenSlides>0</HiddenSlides>
  <MMClips>0</MMClips>
  <ScaleCrop>false</ScaleCrop>
  <HeadingPairs>
    <vt:vector size="4" baseType="variant">
      <vt:variant>
        <vt:lpstr>Tema</vt:lpstr>
      </vt:variant>
      <vt:variant>
        <vt:i4>1</vt:i4>
      </vt:variant>
      <vt:variant>
        <vt:lpstr>Titoli diapositive</vt:lpstr>
      </vt:variant>
      <vt:variant>
        <vt:i4>6</vt:i4>
      </vt:variant>
    </vt:vector>
  </HeadingPairs>
  <TitlesOfParts>
    <vt:vector size="7" baseType="lpstr">
      <vt:lpstr>Verve</vt:lpstr>
      <vt:lpstr>da “ L’ immginazione”</vt:lpstr>
      <vt:lpstr>Presentazione standard di PowerPoint</vt:lpstr>
      <vt:lpstr>Biografia  </vt:lpstr>
      <vt:lpstr>Presentazione standard di PowerPoint</vt:lpstr>
      <vt:lpstr>Presentazione standard di PowerPoint</vt:lpstr>
      <vt:lpstr>Annalisa Gasparro, Valeria Ledonne , Gaia Valente, Vitalba Tarì</vt:lpstr>
    </vt:vector>
  </TitlesOfParts>
  <Company>Acer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 “ L’ immginazione”</dc:title>
  <dc:creator>Valued Acer Customer</dc:creator>
  <cp:lastModifiedBy>io</cp:lastModifiedBy>
  <cp:revision>10</cp:revision>
  <dcterms:created xsi:type="dcterms:W3CDTF">2013-05-15T13:20:25Z</dcterms:created>
  <dcterms:modified xsi:type="dcterms:W3CDTF">2013-05-28T12:26:09Z</dcterms:modified>
</cp:coreProperties>
</file>