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59"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709" autoAdjust="0"/>
  </p:normalViewPr>
  <p:slideViewPr>
    <p:cSldViewPr>
      <p:cViewPr varScale="1">
        <p:scale>
          <a:sx n="70" d="100"/>
          <a:sy n="70" d="100"/>
        </p:scale>
        <p:origin x="-11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fld id="{08E882A4-07F2-4EBE-B82F-9BA0DC9CE81F}" type="datetimeFigureOut">
              <a:rPr lang="it-IT" smtClean="0"/>
              <a:t>28/05/2013</a:t>
            </a:fld>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12CAB42-72B2-4049-988C-C6A0D156B7D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8E882A4-07F2-4EBE-B82F-9BA0DC9CE81F}" type="datetimeFigureOut">
              <a:rPr lang="it-IT" smtClean="0"/>
              <a:t>28/05/2013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2CAB42-72B2-4049-988C-C6A0D156B7D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8E882A4-07F2-4EBE-B82F-9BA0DC9CE81F}" type="datetimeFigureOut">
              <a:rPr lang="it-IT" smtClean="0"/>
              <a:t>28/05/2013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2CAB42-72B2-4049-988C-C6A0D156B7D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fld id="{08E882A4-07F2-4EBE-B82F-9BA0DC9CE81F}" type="datetimeFigureOut">
              <a:rPr lang="it-IT" smtClean="0"/>
              <a:t>28/05/2013</a:t>
            </a:fld>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412CAB42-72B2-4049-988C-C6A0D156B7D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fld id="{08E882A4-07F2-4EBE-B82F-9BA0DC9CE81F}" type="datetimeFigureOut">
              <a:rPr lang="it-IT" smtClean="0"/>
              <a:t>28/05/2013</a:t>
            </a:fld>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412CAB42-72B2-4049-988C-C6A0D156B7D6}" type="slidenum">
              <a:rPr lang="it-IT" smtClean="0"/>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fld id="{08E882A4-07F2-4EBE-B82F-9BA0DC9CE81F}" type="datetimeFigureOut">
              <a:rPr lang="it-IT" smtClean="0"/>
              <a:t>28/05/2013</a:t>
            </a:fld>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412CAB42-72B2-4049-988C-C6A0D156B7D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fld id="{08E882A4-07F2-4EBE-B82F-9BA0DC9CE81F}" type="datetimeFigureOut">
              <a:rPr lang="it-IT" smtClean="0"/>
              <a:t>28/05/2013</a:t>
            </a:fld>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412CAB42-72B2-4049-988C-C6A0D156B7D6}"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8E882A4-07F2-4EBE-B82F-9BA0DC9CE81F}" type="datetimeFigureOut">
              <a:rPr lang="it-IT" smtClean="0"/>
              <a:t>28/05/2013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12CAB42-72B2-4049-988C-C6A0D156B7D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fld id="{08E882A4-07F2-4EBE-B82F-9BA0DC9CE81F}" type="datetimeFigureOut">
              <a:rPr lang="it-IT" smtClean="0"/>
              <a:t>28/05/2013</a:t>
            </a:fld>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412CAB42-72B2-4049-988C-C6A0D156B7D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fld id="{08E882A4-07F2-4EBE-B82F-9BA0DC9CE81F}" type="datetimeFigureOut">
              <a:rPr lang="it-IT" smtClean="0"/>
              <a:t>28/05/2013</a:t>
            </a:fld>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412CAB42-72B2-4049-988C-C6A0D156B7D6}"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fld id="{08E882A4-07F2-4EBE-B82F-9BA0DC9CE81F}" type="datetimeFigureOut">
              <a:rPr lang="it-IT" smtClean="0"/>
              <a:t>28/05/2013</a:t>
            </a:fld>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412CAB42-72B2-4049-988C-C6A0D156B7D6}"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E882A4-07F2-4EBE-B82F-9BA0DC9CE81F}" type="datetimeFigureOut">
              <a:rPr lang="it-IT" smtClean="0"/>
              <a:t>28/05/2013</a:t>
            </a:fld>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12CAB42-72B2-4049-988C-C6A0D156B7D6}"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85918" y="357167"/>
            <a:ext cx="7358082" cy="928693"/>
          </a:xfrm>
        </p:spPr>
        <p:txBody>
          <a:bodyPr>
            <a:normAutofit/>
          </a:bodyPr>
          <a:lstStyle/>
          <a:p>
            <a:r>
              <a:rPr lang="it-IT" dirty="0" smtClean="0"/>
              <a:t>da “ L’ </a:t>
            </a:r>
            <a:r>
              <a:rPr lang="it-IT" dirty="0" err="1" smtClean="0"/>
              <a:t>immginazione</a:t>
            </a:r>
            <a:r>
              <a:rPr lang="it-IT" dirty="0" smtClean="0"/>
              <a:t>”</a:t>
            </a:r>
            <a:endParaRPr lang="it-IT" dirty="0"/>
          </a:p>
        </p:txBody>
      </p:sp>
      <p:sp>
        <p:nvSpPr>
          <p:cNvPr id="3" name="Sottotitolo 2"/>
          <p:cNvSpPr>
            <a:spLocks noGrp="1"/>
          </p:cNvSpPr>
          <p:nvPr>
            <p:ph type="subTitle" idx="1"/>
          </p:nvPr>
        </p:nvSpPr>
        <p:spPr>
          <a:xfrm>
            <a:off x="4500562" y="1643050"/>
            <a:ext cx="4500594" cy="1428760"/>
          </a:xfrm>
        </p:spPr>
        <p:txBody>
          <a:bodyPr/>
          <a:lstStyle/>
          <a:p>
            <a:r>
              <a:rPr lang="it-IT" dirty="0" smtClean="0"/>
              <a:t>Di Pietro Gatti</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idx="2"/>
          </p:nvPr>
        </p:nvSpPr>
        <p:spPr>
          <a:xfrm>
            <a:off x="500034" y="214290"/>
            <a:ext cx="4000528" cy="8215370"/>
          </a:xfrm>
        </p:spPr>
        <p:txBody>
          <a:bodyPr>
            <a:normAutofit fontScale="55000" lnSpcReduction="20000"/>
          </a:bodyPr>
          <a:lstStyle/>
          <a:p>
            <a:r>
              <a:rPr lang="it-IT" sz="2900" b="1" dirty="0"/>
              <a:t>Ci </a:t>
            </a:r>
            <a:r>
              <a:rPr lang="it-IT" sz="2900" b="1" dirty="0" err="1"/>
              <a:t>jiere</a:t>
            </a:r>
            <a:r>
              <a:rPr lang="it-IT" sz="2900" b="1" dirty="0"/>
              <a:t> </a:t>
            </a:r>
            <a:r>
              <a:rPr lang="it-IT" sz="2900" b="1" dirty="0" err="1"/>
              <a:t>navecande</a:t>
            </a:r>
            <a:r>
              <a:rPr lang="it-IT" sz="2900" b="1" dirty="0"/>
              <a:t>, me </a:t>
            </a:r>
            <a:r>
              <a:rPr lang="it-IT" sz="2900" b="1" dirty="0" err="1"/>
              <a:t>puteve</a:t>
            </a:r>
            <a:r>
              <a:rPr lang="it-IT" sz="2900" b="1" dirty="0"/>
              <a:t> </a:t>
            </a:r>
          </a:p>
          <a:p>
            <a:r>
              <a:rPr lang="it-IT" sz="2900" b="1" dirty="0" err="1"/>
              <a:t>disce</a:t>
            </a:r>
            <a:r>
              <a:rPr lang="it-IT" sz="2900" b="1" dirty="0"/>
              <a:t>: </a:t>
            </a:r>
            <a:r>
              <a:rPr lang="it-IT" sz="2900" b="1" dirty="0" err="1"/>
              <a:t>ete</a:t>
            </a:r>
            <a:r>
              <a:rPr lang="it-IT" sz="2900" b="1" dirty="0"/>
              <a:t> </a:t>
            </a:r>
            <a:r>
              <a:rPr lang="it-IT" sz="2900" b="1" dirty="0" err="1"/>
              <a:t>tiembe</a:t>
            </a:r>
            <a:r>
              <a:rPr lang="it-IT" sz="2900" b="1" dirty="0"/>
              <a:t> cu </a:t>
            </a:r>
            <a:r>
              <a:rPr lang="it-IT" sz="2900" b="1" dirty="0" err="1"/>
              <a:t>rravogghje</a:t>
            </a:r>
            <a:r>
              <a:rPr lang="it-IT" sz="2900" b="1" dirty="0"/>
              <a:t> a vele. </a:t>
            </a:r>
          </a:p>
          <a:p>
            <a:r>
              <a:rPr lang="it-IT" sz="2900" b="1" dirty="0"/>
              <a:t>Sonde </a:t>
            </a:r>
            <a:r>
              <a:rPr lang="it-IT" sz="2900" b="1" dirty="0" err="1"/>
              <a:t>june</a:t>
            </a:r>
            <a:r>
              <a:rPr lang="it-IT" sz="2900" b="1" dirty="0"/>
              <a:t> de </a:t>
            </a:r>
            <a:r>
              <a:rPr lang="it-IT" sz="2900" b="1" dirty="0" err="1"/>
              <a:t>fore</a:t>
            </a:r>
            <a:r>
              <a:rPr lang="it-IT" sz="2900" b="1" dirty="0"/>
              <a:t>: </a:t>
            </a:r>
            <a:r>
              <a:rPr lang="it-IT" sz="2900" b="1" dirty="0" err="1"/>
              <a:t>ind</a:t>
            </a:r>
            <a:r>
              <a:rPr lang="it-IT" sz="2900" b="1" dirty="0"/>
              <a:t>'â </a:t>
            </a:r>
            <a:r>
              <a:rPr lang="it-IT" sz="2900" b="1" dirty="0" err="1"/>
              <a:t>casedde</a:t>
            </a:r>
            <a:r>
              <a:rPr lang="it-IT" sz="2900" b="1" dirty="0"/>
              <a:t> . </a:t>
            </a:r>
          </a:p>
          <a:p>
            <a:r>
              <a:rPr lang="it-IT" sz="2900" b="1" dirty="0"/>
              <a:t>me </a:t>
            </a:r>
            <a:r>
              <a:rPr lang="it-IT" sz="2900" b="1" dirty="0" err="1"/>
              <a:t>mmasoggne</a:t>
            </a:r>
            <a:r>
              <a:rPr lang="it-IT" sz="2900" b="1" dirty="0"/>
              <a:t>, </a:t>
            </a:r>
            <a:r>
              <a:rPr lang="it-IT" sz="2900" b="1" dirty="0" err="1"/>
              <a:t>nu</a:t>
            </a:r>
            <a:r>
              <a:rPr lang="it-IT" sz="2900" b="1" dirty="0"/>
              <a:t> </a:t>
            </a:r>
            <a:r>
              <a:rPr lang="it-IT" sz="2900" b="1" dirty="0" err="1"/>
              <a:t>ciedde</a:t>
            </a:r>
            <a:r>
              <a:rPr lang="it-IT" sz="2900" b="1" dirty="0"/>
              <a:t> </a:t>
            </a:r>
            <a:r>
              <a:rPr lang="it-IT" sz="2900" b="1" dirty="0" err="1"/>
              <a:t>angocchje</a:t>
            </a:r>
            <a:r>
              <a:rPr lang="it-IT" sz="2900" b="1" dirty="0"/>
              <a:t> ò </a:t>
            </a:r>
            <a:r>
              <a:rPr lang="it-IT" sz="2900" b="1" dirty="0" err="1"/>
              <a:t>fueche</a:t>
            </a:r>
            <a:r>
              <a:rPr lang="it-IT" sz="2900" b="1" dirty="0"/>
              <a:t>, </a:t>
            </a:r>
          </a:p>
          <a:p>
            <a:r>
              <a:rPr lang="it-IT" sz="2900" b="1" dirty="0"/>
              <a:t>u </a:t>
            </a:r>
            <a:r>
              <a:rPr lang="it-IT" sz="2900" b="1" dirty="0" err="1"/>
              <a:t>pesule</a:t>
            </a:r>
            <a:r>
              <a:rPr lang="it-IT" sz="2900" b="1" dirty="0"/>
              <a:t> de fiche </a:t>
            </a:r>
            <a:r>
              <a:rPr lang="it-IT" sz="2900" b="1" dirty="0" err="1"/>
              <a:t>lièggiu</a:t>
            </a:r>
            <a:r>
              <a:rPr lang="it-IT" sz="2900" b="1" dirty="0"/>
              <a:t> </a:t>
            </a:r>
            <a:r>
              <a:rPr lang="it-IT" sz="2900" b="1" dirty="0" err="1"/>
              <a:t>liegge</a:t>
            </a:r>
            <a:r>
              <a:rPr lang="it-IT" sz="2900" b="1" dirty="0"/>
              <a:t> </a:t>
            </a:r>
          </a:p>
          <a:p>
            <a:r>
              <a:rPr lang="it-IT" sz="2900" b="1" dirty="0"/>
              <a:t>) l'</a:t>
            </a:r>
            <a:r>
              <a:rPr lang="it-IT" sz="2900" b="1" dirty="0" err="1"/>
              <a:t>arve</a:t>
            </a:r>
            <a:r>
              <a:rPr lang="it-IT" sz="2900" b="1" dirty="0"/>
              <a:t> seccò </a:t>
            </a:r>
            <a:r>
              <a:rPr lang="it-IT" sz="2900" b="1" dirty="0" err="1"/>
              <a:t>p</a:t>
            </a:r>
            <a:r>
              <a:rPr lang="it-IT" sz="2900" b="1" dirty="0"/>
              <a:t>'a </a:t>
            </a:r>
            <a:r>
              <a:rPr lang="it-IT" sz="2900" b="1" dirty="0" err="1"/>
              <a:t>muche</a:t>
            </a:r>
            <a:r>
              <a:rPr lang="it-IT" sz="2900" b="1" dirty="0"/>
              <a:t> ) m'u </a:t>
            </a:r>
            <a:r>
              <a:rPr lang="it-IT" sz="2900" b="1" dirty="0" err="1"/>
              <a:t>serrieve</a:t>
            </a:r>
            <a:r>
              <a:rPr lang="it-IT" sz="2900" b="1" dirty="0"/>
              <a:t> </a:t>
            </a:r>
          </a:p>
          <a:p>
            <a:r>
              <a:rPr lang="it-IT" sz="2900" b="1" dirty="0" err="1"/>
              <a:t>nu</a:t>
            </a:r>
            <a:r>
              <a:rPr lang="it-IT" sz="2900" b="1" dirty="0"/>
              <a:t> </a:t>
            </a:r>
            <a:r>
              <a:rPr lang="it-IT" sz="2900" b="1" dirty="0" err="1"/>
              <a:t>ggiurne</a:t>
            </a:r>
            <a:r>
              <a:rPr lang="it-IT" sz="2900" b="1" dirty="0"/>
              <a:t>, </a:t>
            </a:r>
            <a:r>
              <a:rPr lang="it-IT" sz="2900" b="1" dirty="0" err="1"/>
              <a:t>na</a:t>
            </a:r>
            <a:r>
              <a:rPr lang="it-IT" sz="2900" b="1" dirty="0"/>
              <a:t> </a:t>
            </a:r>
            <a:r>
              <a:rPr lang="it-IT" sz="2900" b="1" dirty="0" err="1"/>
              <a:t>tteneve</a:t>
            </a:r>
            <a:r>
              <a:rPr lang="it-IT" sz="2900" b="1" dirty="0"/>
              <a:t> da fa </a:t>
            </a:r>
            <a:r>
              <a:rPr lang="it-IT" sz="2900" b="1" dirty="0" err="1"/>
              <a:t>niende</a:t>
            </a:r>
            <a:r>
              <a:rPr lang="it-IT" sz="2900" b="1" dirty="0"/>
              <a:t>.</a:t>
            </a:r>
          </a:p>
          <a:p>
            <a:r>
              <a:rPr lang="it-IT" sz="2900" b="1" dirty="0"/>
              <a:t>Ô </a:t>
            </a:r>
            <a:r>
              <a:rPr lang="it-IT" sz="2900" b="1" dirty="0" err="1"/>
              <a:t>candone</a:t>
            </a:r>
            <a:r>
              <a:rPr lang="it-IT" sz="2900" b="1" dirty="0"/>
              <a:t> </a:t>
            </a:r>
            <a:r>
              <a:rPr lang="it-IT" sz="2900" b="1" dirty="0" err="1"/>
              <a:t>sté</a:t>
            </a:r>
            <a:r>
              <a:rPr lang="it-IT" sz="2900" b="1" dirty="0"/>
              <a:t> </a:t>
            </a:r>
            <a:r>
              <a:rPr lang="it-IT" sz="2900" b="1" dirty="0" err="1"/>
              <a:t>angore</a:t>
            </a:r>
            <a:r>
              <a:rPr lang="it-IT" sz="2900" b="1" dirty="0"/>
              <a:t> </a:t>
            </a:r>
            <a:r>
              <a:rPr lang="it-IT" sz="2900" b="1" dirty="0" err="1"/>
              <a:t>na</a:t>
            </a:r>
            <a:r>
              <a:rPr lang="it-IT" sz="2900" b="1" dirty="0"/>
              <a:t> </a:t>
            </a:r>
            <a:r>
              <a:rPr lang="it-IT" sz="2900" b="1" dirty="0" err="1"/>
              <a:t>frangate</a:t>
            </a:r>
            <a:r>
              <a:rPr lang="it-IT" sz="2900" b="1" dirty="0"/>
              <a:t> </a:t>
            </a:r>
          </a:p>
          <a:p>
            <a:r>
              <a:rPr lang="it-IT" sz="2900" b="1" dirty="0"/>
              <a:t>de </a:t>
            </a:r>
            <a:r>
              <a:rPr lang="it-IT" sz="2900" b="1" dirty="0" err="1"/>
              <a:t>fraffugghje</a:t>
            </a:r>
            <a:r>
              <a:rPr lang="it-IT" sz="2900" b="1" dirty="0"/>
              <a:t>. Do </a:t>
            </a:r>
            <a:r>
              <a:rPr lang="it-IT" sz="2900" b="1" dirty="0" err="1"/>
              <a:t>zzèppere</a:t>
            </a:r>
            <a:r>
              <a:rPr lang="it-IT" sz="2900" b="1" dirty="0"/>
              <a:t> </a:t>
            </a:r>
            <a:r>
              <a:rPr lang="it-IT" sz="2900" b="1" dirty="0" err="1"/>
              <a:t>ggne</a:t>
            </a:r>
            <a:r>
              <a:rPr lang="it-IT" sz="2900" b="1" dirty="0"/>
              <a:t> </a:t>
            </a:r>
            <a:r>
              <a:rPr lang="it-IT" sz="2900" b="1" dirty="0" err="1"/>
              <a:t>ttande</a:t>
            </a:r>
            <a:r>
              <a:rPr lang="it-IT" sz="2900" b="1" dirty="0"/>
              <a:t> </a:t>
            </a:r>
          </a:p>
          <a:p>
            <a:r>
              <a:rPr lang="it-IT" sz="2900" b="1" dirty="0"/>
              <a:t>cu </a:t>
            </a:r>
            <a:r>
              <a:rPr lang="it-IT" sz="2900" b="1" dirty="0" err="1"/>
              <a:t>nna</a:t>
            </a:r>
            <a:r>
              <a:rPr lang="it-IT" sz="2900" b="1" dirty="0"/>
              <a:t> ss'astute u </a:t>
            </a:r>
            <a:r>
              <a:rPr lang="it-IT" sz="2900" b="1" dirty="0" err="1"/>
              <a:t>fueche</a:t>
            </a:r>
            <a:r>
              <a:rPr lang="it-IT" sz="2900" b="1" dirty="0"/>
              <a:t>. De </a:t>
            </a:r>
            <a:r>
              <a:rPr lang="it-IT" sz="2900" b="1" dirty="0" err="1"/>
              <a:t>ccussì</a:t>
            </a:r>
            <a:r>
              <a:rPr lang="it-IT" sz="2900" b="1" dirty="0"/>
              <a:t> </a:t>
            </a:r>
          </a:p>
          <a:p>
            <a:r>
              <a:rPr lang="it-IT" sz="2900" b="1" dirty="0"/>
              <a:t>me </a:t>
            </a:r>
            <a:r>
              <a:rPr lang="it-IT" sz="2900" b="1" dirty="0" err="1"/>
              <a:t>stoche</a:t>
            </a:r>
            <a:r>
              <a:rPr lang="it-IT" sz="2900" b="1" dirty="0"/>
              <a:t>. </a:t>
            </a:r>
            <a:r>
              <a:rPr lang="it-IT" sz="2900" b="1" dirty="0" err="1"/>
              <a:t>Nange</a:t>
            </a:r>
            <a:r>
              <a:rPr lang="it-IT" sz="2900" b="1" dirty="0"/>
              <a:t> </a:t>
            </a:r>
            <a:r>
              <a:rPr lang="it-IT" sz="2900" b="1" dirty="0" err="1"/>
              <a:t>penze</a:t>
            </a:r>
            <a:r>
              <a:rPr lang="it-IT" sz="2900" b="1" dirty="0"/>
              <a:t> a </a:t>
            </a:r>
            <a:r>
              <a:rPr lang="it-IT" sz="2900" b="1" dirty="0" err="1"/>
              <a:t>nniende</a:t>
            </a:r>
            <a:r>
              <a:rPr lang="it-IT" sz="2900" b="1" dirty="0"/>
              <a:t>. </a:t>
            </a:r>
            <a:r>
              <a:rPr lang="it-IT" sz="2900" b="1" dirty="0" err="1"/>
              <a:t>Spette</a:t>
            </a:r>
            <a:r>
              <a:rPr lang="it-IT" sz="2900" b="1" dirty="0"/>
              <a:t>.</a:t>
            </a:r>
          </a:p>
          <a:p>
            <a:r>
              <a:rPr lang="it-IT" sz="2900" b="1" dirty="0"/>
              <a:t>Ma me vene a </a:t>
            </a:r>
            <a:r>
              <a:rPr lang="it-IT" sz="2900" b="1" dirty="0" err="1"/>
              <a:t>lle</a:t>
            </a:r>
            <a:r>
              <a:rPr lang="it-IT" sz="2900" b="1" dirty="0"/>
              <a:t> vote cu mm'</a:t>
            </a:r>
            <a:r>
              <a:rPr lang="it-IT" sz="2900" b="1" dirty="0" err="1"/>
              <a:t>attande</a:t>
            </a:r>
            <a:r>
              <a:rPr lang="it-IT" sz="2900" b="1" dirty="0"/>
              <a:t> </a:t>
            </a:r>
          </a:p>
          <a:p>
            <a:r>
              <a:rPr lang="it-IT" sz="2900" b="1" dirty="0"/>
              <a:t>a 'm base a vite: </a:t>
            </a:r>
            <a:r>
              <a:rPr lang="it-IT" sz="2900" b="1" dirty="0" err="1"/>
              <a:t>sté</a:t>
            </a:r>
            <a:r>
              <a:rPr lang="it-IT" sz="2900" b="1" dirty="0"/>
              <a:t> </a:t>
            </a:r>
            <a:r>
              <a:rPr lang="it-IT" sz="2900" b="1" dirty="0" err="1"/>
              <a:t>na</a:t>
            </a:r>
            <a:r>
              <a:rPr lang="it-IT" sz="2900" b="1" dirty="0"/>
              <a:t> </a:t>
            </a:r>
            <a:r>
              <a:rPr lang="it-IT" sz="2900" b="1" dirty="0" err="1"/>
              <a:t>matassodde</a:t>
            </a:r>
            <a:r>
              <a:rPr lang="it-IT" sz="2900" b="1" dirty="0"/>
              <a:t> </a:t>
            </a:r>
          </a:p>
          <a:p>
            <a:r>
              <a:rPr lang="it-IT" sz="2900" b="1" dirty="0" err="1"/>
              <a:t>mùscete</a:t>
            </a:r>
            <a:r>
              <a:rPr lang="it-IT" sz="2900" b="1" dirty="0"/>
              <a:t> de </a:t>
            </a:r>
            <a:r>
              <a:rPr lang="it-IT" sz="2900" b="1" dirty="0" err="1"/>
              <a:t>muddìchele</a:t>
            </a:r>
            <a:r>
              <a:rPr lang="it-IT" sz="2900" b="1" dirty="0"/>
              <a:t> i </a:t>
            </a:r>
            <a:r>
              <a:rPr lang="it-IT" sz="2900" b="1" dirty="0" err="1"/>
              <a:t>ppelocce</a:t>
            </a:r>
            <a:r>
              <a:rPr lang="it-IT" sz="2900" b="1" dirty="0"/>
              <a:t>.</a:t>
            </a:r>
          </a:p>
          <a:p>
            <a:r>
              <a:rPr lang="it-IT" sz="2900" b="1" dirty="0"/>
              <a:t>A 'n </a:t>
            </a:r>
            <a:r>
              <a:rPr lang="it-IT" sz="2900" b="1" dirty="0" err="1"/>
              <a:t>gape</a:t>
            </a:r>
            <a:r>
              <a:rPr lang="it-IT" sz="2900" b="1" dirty="0"/>
              <a:t> </a:t>
            </a:r>
            <a:r>
              <a:rPr lang="it-IT" sz="2900" b="1" dirty="0" err="1"/>
              <a:t>na</a:t>
            </a:r>
            <a:r>
              <a:rPr lang="it-IT" sz="2900" b="1" dirty="0"/>
              <a:t> </a:t>
            </a:r>
            <a:r>
              <a:rPr lang="it-IT" sz="2900" b="1" dirty="0" err="1"/>
              <a:t>strafìnzele</a:t>
            </a:r>
            <a:r>
              <a:rPr lang="it-IT" sz="2900" b="1" dirty="0"/>
              <a:t> de </a:t>
            </a:r>
            <a:r>
              <a:rPr lang="it-IT" sz="2900" b="1" dirty="0" err="1"/>
              <a:t>nùvele</a:t>
            </a:r>
            <a:r>
              <a:rPr lang="it-IT" sz="2900" b="1" dirty="0"/>
              <a:t> </a:t>
            </a:r>
          </a:p>
          <a:p>
            <a:r>
              <a:rPr lang="it-IT" sz="2900" b="1" dirty="0" err="1"/>
              <a:t>ca</a:t>
            </a:r>
            <a:r>
              <a:rPr lang="it-IT" sz="2900" b="1" dirty="0"/>
              <a:t> </a:t>
            </a:r>
            <a:r>
              <a:rPr lang="it-IT" sz="2900" b="1" dirty="0" err="1"/>
              <a:t>vole</a:t>
            </a:r>
            <a:r>
              <a:rPr lang="it-IT" sz="2900" b="1" dirty="0"/>
              <a:t> </a:t>
            </a:r>
            <a:r>
              <a:rPr lang="it-IT" sz="2900" b="1" dirty="0" err="1"/>
              <a:t>sconne</a:t>
            </a:r>
            <a:r>
              <a:rPr lang="it-IT" sz="2900" b="1" dirty="0"/>
              <a:t> u </a:t>
            </a:r>
            <a:r>
              <a:rPr lang="it-IT" sz="2900" b="1" dirty="0" err="1"/>
              <a:t>ciele</a:t>
            </a:r>
            <a:r>
              <a:rPr lang="it-IT" sz="2900" b="1" dirty="0"/>
              <a:t>; </a:t>
            </a:r>
            <a:r>
              <a:rPr lang="it-IT" sz="2900" b="1" dirty="0" err="1"/>
              <a:t>nu</a:t>
            </a:r>
            <a:r>
              <a:rPr lang="it-IT" sz="2900" b="1" dirty="0"/>
              <a:t> </a:t>
            </a:r>
            <a:r>
              <a:rPr lang="it-IT" sz="2900" b="1" dirty="0" err="1"/>
              <a:t>penziere</a:t>
            </a:r>
            <a:r>
              <a:rPr lang="it-IT" sz="2900" b="1" dirty="0"/>
              <a:t>: </a:t>
            </a:r>
          </a:p>
          <a:p>
            <a:r>
              <a:rPr lang="it-IT" sz="2900" b="1" dirty="0"/>
              <a:t>ci m'a </a:t>
            </a:r>
            <a:r>
              <a:rPr lang="it-IT" sz="2900" b="1" dirty="0" err="1"/>
              <a:t>scettave</a:t>
            </a:r>
            <a:r>
              <a:rPr lang="it-IT" sz="2900" b="1" dirty="0"/>
              <a:t> ô </a:t>
            </a:r>
            <a:r>
              <a:rPr lang="it-IT" sz="2900" b="1" dirty="0" err="1"/>
              <a:t>mienze</a:t>
            </a:r>
            <a:r>
              <a:rPr lang="it-IT" sz="2900" b="1" dirty="0"/>
              <a:t> d'a </a:t>
            </a:r>
            <a:r>
              <a:rPr lang="it-IT" sz="2900" b="1" dirty="0" err="1"/>
              <a:t>cenise</a:t>
            </a:r>
            <a:r>
              <a:rPr lang="it-IT" sz="2900" b="1" dirty="0"/>
              <a:t>?</a:t>
            </a:r>
          </a:p>
          <a:p>
            <a:r>
              <a:rPr lang="it-IT" sz="2900" b="1" dirty="0"/>
              <a:t>Do </a:t>
            </a:r>
            <a:r>
              <a:rPr lang="it-IT" sz="2900" b="1" dirty="0" err="1"/>
              <a:t>lùrteme</a:t>
            </a:r>
            <a:r>
              <a:rPr lang="it-IT" sz="2900" b="1" dirty="0"/>
              <a:t> </a:t>
            </a:r>
            <a:r>
              <a:rPr lang="it-IT" sz="2900" b="1" dirty="0" err="1"/>
              <a:t>sprascidde</a:t>
            </a:r>
            <a:r>
              <a:rPr lang="it-IT" sz="2900" b="1" dirty="0"/>
              <a:t>, do </a:t>
            </a:r>
            <a:r>
              <a:rPr lang="it-IT" sz="2900" b="1" dirty="0" err="1"/>
              <a:t>refiate</a:t>
            </a:r>
            <a:r>
              <a:rPr lang="it-IT" sz="2900" b="1" dirty="0"/>
              <a:t> </a:t>
            </a:r>
          </a:p>
          <a:p>
            <a:r>
              <a:rPr lang="it-IT" sz="2900" b="1" dirty="0" err="1"/>
              <a:t>uecchje</a:t>
            </a:r>
            <a:r>
              <a:rPr lang="it-IT" sz="2900" b="1" dirty="0"/>
              <a:t> de </a:t>
            </a:r>
            <a:r>
              <a:rPr lang="it-IT" sz="2900" b="1" dirty="0" err="1"/>
              <a:t>lusce</a:t>
            </a:r>
            <a:r>
              <a:rPr lang="it-IT" sz="2900" b="1" dirty="0"/>
              <a:t>: </a:t>
            </a:r>
            <a:r>
              <a:rPr lang="it-IT" sz="2900" b="1" dirty="0" err="1"/>
              <a:t>na</a:t>
            </a:r>
            <a:r>
              <a:rPr lang="it-IT" sz="2900" b="1" dirty="0"/>
              <a:t> </a:t>
            </a:r>
            <a:r>
              <a:rPr lang="it-IT" sz="2900" b="1" dirty="0" err="1"/>
              <a:t>palora</a:t>
            </a:r>
            <a:r>
              <a:rPr lang="it-IT" sz="2900" b="1" dirty="0"/>
              <a:t> sole. </a:t>
            </a:r>
          </a:p>
          <a:p>
            <a:r>
              <a:rPr lang="it-IT" sz="2900" b="1" dirty="0"/>
              <a:t>A prima sole de </a:t>
            </a:r>
            <a:r>
              <a:rPr lang="it-IT" sz="2900" b="1" dirty="0" err="1"/>
              <a:t>na</a:t>
            </a:r>
            <a:r>
              <a:rPr lang="it-IT" sz="2900" b="1" dirty="0"/>
              <a:t> </a:t>
            </a:r>
            <a:r>
              <a:rPr lang="it-IT" sz="2900" b="1" dirty="0" err="1"/>
              <a:t>puesie</a:t>
            </a:r>
            <a:r>
              <a:rPr lang="it-IT" sz="2900" b="1" dirty="0"/>
              <a:t>. </a:t>
            </a:r>
          </a:p>
          <a:p>
            <a:r>
              <a:rPr lang="it-IT" sz="2900" b="1" dirty="0"/>
              <a:t>A l'</a:t>
            </a:r>
            <a:r>
              <a:rPr lang="it-IT" sz="2900" b="1" dirty="0" err="1"/>
              <a:t>ùrteme</a:t>
            </a:r>
            <a:r>
              <a:rPr lang="it-IT" sz="2900" b="1" dirty="0"/>
              <a:t>.</a:t>
            </a:r>
          </a:p>
          <a:p>
            <a:r>
              <a:rPr lang="it-IT" sz="2900" b="1" dirty="0"/>
              <a:t>Me passe. </a:t>
            </a:r>
            <a:r>
              <a:rPr lang="it-IT" sz="2900" b="1" dirty="0" err="1"/>
              <a:t>Jind</a:t>
            </a:r>
            <a:r>
              <a:rPr lang="it-IT" sz="2900" b="1" dirty="0"/>
              <a:t>'ô </a:t>
            </a:r>
            <a:r>
              <a:rPr lang="it-IT" sz="2900" b="1" dirty="0" err="1"/>
              <a:t>core</a:t>
            </a:r>
            <a:r>
              <a:rPr lang="it-IT" sz="2900" b="1" dirty="0"/>
              <a:t> </a:t>
            </a:r>
          </a:p>
          <a:p>
            <a:r>
              <a:rPr lang="it-IT" sz="2900" b="1" dirty="0" err="1"/>
              <a:t>nu</a:t>
            </a:r>
            <a:r>
              <a:rPr lang="it-IT" sz="2900" b="1" dirty="0"/>
              <a:t> </a:t>
            </a:r>
            <a:r>
              <a:rPr lang="it-IT" sz="2900" b="1" dirty="0" err="1"/>
              <a:t>nute</a:t>
            </a:r>
            <a:r>
              <a:rPr lang="it-IT" sz="2900" b="1" dirty="0"/>
              <a:t>. Po me </a:t>
            </a:r>
            <a:r>
              <a:rPr lang="it-IT" sz="2900" b="1" dirty="0" err="1"/>
              <a:t>ccorde</a:t>
            </a:r>
            <a:r>
              <a:rPr lang="it-IT" sz="2900" b="1" dirty="0"/>
              <a:t> cu </a:t>
            </a:r>
            <a:r>
              <a:rPr lang="it-IT" sz="2900" b="1" dirty="0" err="1"/>
              <a:t>nnu</a:t>
            </a:r>
            <a:r>
              <a:rPr lang="it-IT" sz="2900" b="1" dirty="0"/>
              <a:t> rise.</a:t>
            </a:r>
          </a:p>
          <a:p>
            <a:r>
              <a:rPr lang="it-IT" sz="2900" b="1" dirty="0"/>
              <a:t>Però </a:t>
            </a:r>
            <a:r>
              <a:rPr lang="it-IT" sz="2900" b="1" dirty="0" err="1"/>
              <a:t>queda</a:t>
            </a:r>
            <a:r>
              <a:rPr lang="it-IT" sz="2900" b="1" dirty="0"/>
              <a:t> </a:t>
            </a:r>
            <a:r>
              <a:rPr lang="it-IT" sz="2900" b="1" dirty="0" err="1"/>
              <a:t>palore</a:t>
            </a:r>
            <a:r>
              <a:rPr lang="it-IT" sz="2900" b="1" dirty="0"/>
              <a:t>! </a:t>
            </a:r>
            <a:r>
              <a:rPr lang="it-IT" sz="2900" b="1" dirty="0" err="1"/>
              <a:t>Jer</a:t>
            </a:r>
            <a:r>
              <a:rPr lang="it-IT" sz="2900" b="1" dirty="0"/>
              <a:t>'a </a:t>
            </a:r>
            <a:r>
              <a:rPr lang="it-IT" sz="2900" b="1" dirty="0" err="1"/>
              <a:t>ll</a:t>
            </a:r>
            <a:r>
              <a:rPr lang="it-IT" sz="2900" b="1" dirty="0"/>
              <a:t>'esse: </a:t>
            </a:r>
          </a:p>
          <a:p>
            <a:r>
              <a:rPr lang="it-IT" sz="2900" b="1" dirty="0"/>
              <a:t>u sole. De </a:t>
            </a:r>
            <a:r>
              <a:rPr lang="it-IT" sz="2900" b="1" dirty="0" err="1"/>
              <a:t>secure</a:t>
            </a:r>
            <a:r>
              <a:rPr lang="it-IT" sz="2900" b="1" dirty="0"/>
              <a:t>. U sole. U sole. </a:t>
            </a:r>
          </a:p>
          <a:p>
            <a:r>
              <a:rPr lang="it-IT" sz="2900" b="1" dirty="0"/>
              <a:t>U sole...!</a:t>
            </a:r>
          </a:p>
          <a:p>
            <a:endParaRPr lang="it-IT" dirty="0"/>
          </a:p>
        </p:txBody>
      </p:sp>
      <p:sp>
        <p:nvSpPr>
          <p:cNvPr id="3" name="Segnaposto contenuto 2"/>
          <p:cNvSpPr>
            <a:spLocks noGrp="1"/>
          </p:cNvSpPr>
          <p:nvPr>
            <p:ph sz="half" idx="1"/>
          </p:nvPr>
        </p:nvSpPr>
        <p:spPr>
          <a:xfrm>
            <a:off x="4572000" y="214290"/>
            <a:ext cx="4114800" cy="7500990"/>
          </a:xfrm>
        </p:spPr>
        <p:txBody>
          <a:bodyPr>
            <a:normAutofit fontScale="47500" lnSpcReduction="20000"/>
          </a:bodyPr>
          <a:lstStyle/>
          <a:p>
            <a:pPr>
              <a:buNone/>
            </a:pPr>
            <a:r>
              <a:rPr lang="it-IT" b="1" dirty="0"/>
              <a:t>Se fossi navigante potrei  dirmi: tempo che avvolga </a:t>
            </a:r>
            <a:r>
              <a:rPr lang="it-IT" b="1" dirty="0" smtClean="0"/>
              <a:t>la </a:t>
            </a:r>
            <a:r>
              <a:rPr lang="it-IT" b="1" dirty="0"/>
              <a:t>vela. </a:t>
            </a:r>
            <a:endParaRPr lang="it-IT" b="1" dirty="0" smtClean="0"/>
          </a:p>
          <a:p>
            <a:pPr>
              <a:buNone/>
            </a:pPr>
            <a:r>
              <a:rPr lang="it-IT" b="1" dirty="0" smtClean="0"/>
              <a:t> </a:t>
            </a:r>
            <a:r>
              <a:rPr lang="it-IT" b="1" dirty="0"/>
              <a:t>Sono uno di campagna: nella casella </a:t>
            </a:r>
            <a:endParaRPr lang="it-IT" b="1" dirty="0" smtClean="0"/>
          </a:p>
          <a:p>
            <a:pPr>
              <a:buNone/>
            </a:pPr>
            <a:r>
              <a:rPr lang="it-IT" b="1" dirty="0" smtClean="0"/>
              <a:t>mi </a:t>
            </a:r>
            <a:r>
              <a:rPr lang="it-IT" b="1" dirty="0"/>
              <a:t>ritiro, un uccello, presso il fuoco,  il </a:t>
            </a:r>
            <a:r>
              <a:rPr lang="it-IT" b="1" dirty="0" smtClean="0"/>
              <a:t>pezzo</a:t>
            </a:r>
          </a:p>
          <a:p>
            <a:pPr>
              <a:buNone/>
            </a:pPr>
            <a:r>
              <a:rPr lang="it-IT" b="1" dirty="0" smtClean="0"/>
              <a:t>ai tronco </a:t>
            </a:r>
            <a:r>
              <a:rPr lang="it-IT" b="1" dirty="0"/>
              <a:t>di fico leggero </a:t>
            </a:r>
            <a:r>
              <a:rPr lang="it-IT" b="1" dirty="0" err="1"/>
              <a:t>leggero</a:t>
            </a:r>
            <a:r>
              <a:rPr lang="it-IT" b="1" dirty="0"/>
              <a:t> ) </a:t>
            </a:r>
            <a:r>
              <a:rPr lang="it-IT" b="1" dirty="0" smtClean="0"/>
              <a:t>l'albero</a:t>
            </a:r>
          </a:p>
          <a:p>
            <a:pPr>
              <a:buNone/>
            </a:pPr>
            <a:r>
              <a:rPr lang="it-IT" b="1" dirty="0" smtClean="0"/>
              <a:t> </a:t>
            </a:r>
            <a:r>
              <a:rPr lang="it-IT" b="1" dirty="0"/>
              <a:t>seccò </a:t>
            </a:r>
            <a:r>
              <a:rPr lang="it-IT" b="1" dirty="0" smtClean="0"/>
              <a:t>per la </a:t>
            </a:r>
            <a:r>
              <a:rPr lang="it-IT" b="1" dirty="0" err="1"/>
              <a:t>monilia</a:t>
            </a:r>
            <a:r>
              <a:rPr lang="it-IT" b="1" dirty="0"/>
              <a:t> ) me lo segai  </a:t>
            </a:r>
            <a:r>
              <a:rPr lang="it-IT" b="1" dirty="0" smtClean="0"/>
              <a:t>un  </a:t>
            </a:r>
          </a:p>
          <a:p>
            <a:pPr>
              <a:buNone/>
            </a:pPr>
            <a:r>
              <a:rPr lang="it-IT" b="1" dirty="0" smtClean="0"/>
              <a:t>giorno</a:t>
            </a:r>
            <a:r>
              <a:rPr lang="it-IT" b="1" dirty="0"/>
              <a:t>, non </a:t>
            </a:r>
            <a:r>
              <a:rPr lang="it-IT" b="1" dirty="0" smtClean="0"/>
              <a:t>avevo da </a:t>
            </a:r>
            <a:r>
              <a:rPr lang="it-IT" b="1" dirty="0"/>
              <a:t>far nulla.  </a:t>
            </a:r>
            <a:endParaRPr lang="it-IT" b="1" dirty="0" smtClean="0"/>
          </a:p>
          <a:p>
            <a:pPr>
              <a:buNone/>
            </a:pPr>
            <a:r>
              <a:rPr lang="it-IT" b="1" dirty="0" smtClean="0"/>
              <a:t>Al </a:t>
            </a:r>
            <a:r>
              <a:rPr lang="it-IT" b="1" dirty="0"/>
              <a:t>cantone sta ancora una </a:t>
            </a:r>
            <a:r>
              <a:rPr lang="it-IT" b="1" dirty="0" smtClean="0"/>
              <a:t>bracciata</a:t>
            </a:r>
            <a:endParaRPr lang="it-IT" b="1" dirty="0"/>
          </a:p>
          <a:p>
            <a:pPr>
              <a:buNone/>
            </a:pPr>
            <a:r>
              <a:rPr lang="it-IT" b="1" dirty="0"/>
              <a:t>di minutaglia. Due fuscelli ogni tanto  che </a:t>
            </a:r>
            <a:endParaRPr lang="it-IT" b="1" dirty="0" smtClean="0"/>
          </a:p>
          <a:p>
            <a:pPr>
              <a:buNone/>
            </a:pPr>
            <a:r>
              <a:rPr lang="it-IT" b="1" dirty="0" smtClean="0"/>
              <a:t>non </a:t>
            </a:r>
            <a:r>
              <a:rPr lang="it-IT" b="1" dirty="0"/>
              <a:t>si spenga il fuoco. Così  me ne sto. </a:t>
            </a:r>
            <a:endParaRPr lang="it-IT" b="1" dirty="0" smtClean="0"/>
          </a:p>
          <a:p>
            <a:pPr>
              <a:buNone/>
            </a:pPr>
            <a:r>
              <a:rPr lang="it-IT" b="1" dirty="0" smtClean="0"/>
              <a:t>Non </a:t>
            </a:r>
            <a:r>
              <a:rPr lang="it-IT" b="1" dirty="0"/>
              <a:t>penso a niente. Aspetto.  Ma mi </a:t>
            </a:r>
            <a:endParaRPr lang="it-IT" b="1" dirty="0" smtClean="0"/>
          </a:p>
          <a:p>
            <a:pPr>
              <a:buNone/>
            </a:pPr>
            <a:r>
              <a:rPr lang="it-IT" b="1" dirty="0" smtClean="0"/>
              <a:t>viene </a:t>
            </a:r>
            <a:r>
              <a:rPr lang="it-IT" b="1" dirty="0"/>
              <a:t>alle volte che mi tasti</a:t>
            </a:r>
          </a:p>
          <a:p>
            <a:pPr>
              <a:buNone/>
            </a:pPr>
            <a:r>
              <a:rPr lang="it-IT" b="1" dirty="0"/>
              <a:t>nella tasca la vita: c'è una </a:t>
            </a:r>
            <a:r>
              <a:rPr lang="it-IT" b="1" dirty="0" err="1"/>
              <a:t>matassina</a:t>
            </a:r>
            <a:r>
              <a:rPr lang="it-IT" b="1" dirty="0"/>
              <a:t>  </a:t>
            </a:r>
            <a:endParaRPr lang="it-IT" b="1" dirty="0" smtClean="0"/>
          </a:p>
          <a:p>
            <a:pPr>
              <a:buNone/>
            </a:pPr>
            <a:r>
              <a:rPr lang="it-IT" b="1" dirty="0" smtClean="0"/>
              <a:t>sporca </a:t>
            </a:r>
            <a:r>
              <a:rPr lang="it-IT" b="1" dirty="0"/>
              <a:t>di briciole e peluria.  Nel capo uno </a:t>
            </a:r>
            <a:endParaRPr lang="it-IT" b="1" dirty="0" smtClean="0"/>
          </a:p>
          <a:p>
            <a:pPr>
              <a:buNone/>
            </a:pPr>
            <a:r>
              <a:rPr lang="it-IT" b="1" dirty="0" smtClean="0"/>
              <a:t>sbrendolo </a:t>
            </a:r>
            <a:r>
              <a:rPr lang="it-IT" b="1" dirty="0"/>
              <a:t>di nuvola  che voglia </a:t>
            </a:r>
            <a:endParaRPr lang="it-IT" b="1" dirty="0" smtClean="0"/>
          </a:p>
          <a:p>
            <a:pPr>
              <a:buNone/>
            </a:pPr>
            <a:r>
              <a:rPr lang="it-IT" b="1" dirty="0" smtClean="0"/>
              <a:t>nascondere </a:t>
            </a:r>
            <a:r>
              <a:rPr lang="it-IT" b="1" dirty="0"/>
              <a:t>il cielo; un pensiero: </a:t>
            </a:r>
          </a:p>
          <a:p>
            <a:pPr>
              <a:buNone/>
            </a:pPr>
            <a:r>
              <a:rPr lang="it-IT" b="1" dirty="0"/>
              <a:t>se me la buttassi nel mezzo della </a:t>
            </a:r>
            <a:r>
              <a:rPr lang="it-IT" b="1" dirty="0" err="1" smtClean="0"/>
              <a:t>cinigia</a:t>
            </a:r>
            <a:r>
              <a:rPr lang="it-IT" b="1" dirty="0" smtClean="0"/>
              <a:t>?</a:t>
            </a:r>
          </a:p>
          <a:p>
            <a:pPr>
              <a:buNone/>
            </a:pPr>
            <a:r>
              <a:rPr lang="it-IT" b="1" dirty="0" smtClean="0"/>
              <a:t>Due </a:t>
            </a:r>
            <a:r>
              <a:rPr lang="it-IT" b="1" dirty="0"/>
              <a:t>ultimi sprazzi, due respiri  occhi di </a:t>
            </a:r>
            <a:endParaRPr lang="it-IT" b="1" dirty="0" smtClean="0"/>
          </a:p>
          <a:p>
            <a:pPr>
              <a:buNone/>
            </a:pPr>
            <a:r>
              <a:rPr lang="it-IT" b="1" dirty="0" smtClean="0"/>
              <a:t>luce</a:t>
            </a:r>
            <a:r>
              <a:rPr lang="it-IT" b="1" dirty="0"/>
              <a:t>: una parola sola.  La prima sola </a:t>
            </a:r>
            <a:r>
              <a:rPr lang="it-IT" b="1" dirty="0" smtClean="0"/>
              <a:t>di </a:t>
            </a:r>
          </a:p>
          <a:p>
            <a:pPr>
              <a:buNone/>
            </a:pPr>
            <a:r>
              <a:rPr lang="it-IT" b="1" dirty="0" smtClean="0"/>
              <a:t>una </a:t>
            </a:r>
            <a:r>
              <a:rPr lang="it-IT" b="1" dirty="0"/>
              <a:t>poesia.  L'ultima. </a:t>
            </a:r>
          </a:p>
          <a:p>
            <a:pPr>
              <a:buNone/>
            </a:pPr>
            <a:r>
              <a:rPr lang="it-IT" b="1" dirty="0"/>
              <a:t>Mi passa. Nel cuore  un nodo. Poi mi </a:t>
            </a:r>
            <a:endParaRPr lang="it-IT" b="1" dirty="0" smtClean="0"/>
          </a:p>
          <a:p>
            <a:pPr>
              <a:buNone/>
            </a:pPr>
            <a:r>
              <a:rPr lang="it-IT" b="1" dirty="0" smtClean="0"/>
              <a:t>consolo </a:t>
            </a:r>
            <a:r>
              <a:rPr lang="it-IT" b="1" dirty="0"/>
              <a:t>con un sorriso.  Quella parola, </a:t>
            </a:r>
            <a:endParaRPr lang="it-IT" b="1" dirty="0" smtClean="0"/>
          </a:p>
          <a:p>
            <a:pPr>
              <a:buNone/>
            </a:pPr>
            <a:r>
              <a:rPr lang="it-IT" b="1" dirty="0" smtClean="0"/>
              <a:t>però</a:t>
            </a:r>
            <a:r>
              <a:rPr lang="it-IT" b="1" dirty="0"/>
              <a:t>! Dovrebbe essere:  il sole. Di certo. </a:t>
            </a:r>
            <a:r>
              <a:rPr lang="it-IT" b="1" dirty="0" smtClean="0"/>
              <a:t>Il</a:t>
            </a:r>
          </a:p>
          <a:p>
            <a:pPr>
              <a:buNone/>
            </a:pPr>
            <a:r>
              <a:rPr lang="it-IT" b="1" dirty="0" smtClean="0"/>
              <a:t> </a:t>
            </a:r>
            <a:r>
              <a:rPr lang="it-IT" b="1" dirty="0"/>
              <a:t>sole. Il sole.  Il sole...!</a:t>
            </a: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1736" y="428604"/>
            <a:ext cx="6786610" cy="989034"/>
          </a:xfrm>
        </p:spPr>
        <p:txBody>
          <a:bodyPr>
            <a:normAutofit fontScale="90000"/>
          </a:bodyPr>
          <a:lstStyle/>
          <a:p>
            <a:r>
              <a:rPr lang="it-IT" sz="4900" dirty="0" smtClean="0">
                <a:solidFill>
                  <a:schemeClr val="accent2"/>
                </a:solidFill>
              </a:rPr>
              <a:t>Biografia </a:t>
            </a:r>
            <a:r>
              <a:rPr lang="it-IT" dirty="0" smtClean="0"/>
              <a:t/>
            </a:r>
            <a:br>
              <a:rPr lang="it-IT" dirty="0" smtClean="0"/>
            </a:b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    </a:t>
            </a:r>
            <a:r>
              <a:rPr lang="it-IT" b="1" dirty="0" smtClean="0"/>
              <a:t>La </a:t>
            </a:r>
            <a:r>
              <a:rPr lang="it-IT" b="1" dirty="0"/>
              <a:t>poesia che troviamo fu scritta da Pietro Gatti,ed è </a:t>
            </a:r>
            <a:r>
              <a:rPr lang="it-IT" b="1" dirty="0" smtClean="0"/>
              <a:t> inserita </a:t>
            </a:r>
            <a:r>
              <a:rPr lang="it-IT" b="1" dirty="0"/>
              <a:t>nella raccolta “L’immaginazione”.Egli nacque a Bari il 19 gennaio 1913. Visse fin dalla più tenera età nel territorio di </a:t>
            </a:r>
            <a:r>
              <a:rPr lang="it-IT" b="1" dirty="0" err="1"/>
              <a:t>Ceglie</a:t>
            </a:r>
            <a:r>
              <a:rPr lang="it-IT" b="1" dirty="0"/>
              <a:t> </a:t>
            </a:r>
            <a:r>
              <a:rPr lang="it-IT" b="1" dirty="0" err="1"/>
              <a:t>Messapica</a:t>
            </a:r>
            <a:r>
              <a:rPr lang="it-IT" b="1" dirty="0"/>
              <a:t>, lavorando nel comune in qualità di vice segretario generale. Pubblicò diverse opere: </a:t>
            </a:r>
            <a:r>
              <a:rPr lang="it-IT" b="1" dirty="0" err="1"/>
              <a:t>Nu</a:t>
            </a:r>
            <a:r>
              <a:rPr lang="it-IT" b="1" dirty="0"/>
              <a:t> vecchie diarie d’amore (1973), A terra </a:t>
            </a:r>
            <a:r>
              <a:rPr lang="it-IT" b="1" dirty="0" err="1"/>
              <a:t>meje</a:t>
            </a:r>
            <a:r>
              <a:rPr lang="it-IT" b="1" dirty="0"/>
              <a:t> (1976), memorie d’</a:t>
            </a:r>
            <a:r>
              <a:rPr lang="it-IT" b="1" dirty="0" err="1"/>
              <a:t>ajiere</a:t>
            </a:r>
            <a:r>
              <a:rPr lang="it-IT" b="1" dirty="0"/>
              <a:t> i </a:t>
            </a:r>
            <a:r>
              <a:rPr lang="it-IT" b="1" dirty="0" err="1"/>
              <a:t>dde</a:t>
            </a:r>
            <a:r>
              <a:rPr lang="it-IT" b="1" dirty="0"/>
              <a:t> </a:t>
            </a:r>
            <a:r>
              <a:rPr lang="it-IT" b="1" dirty="0" err="1"/>
              <a:t>josce</a:t>
            </a:r>
            <a:r>
              <a:rPr lang="it-IT" b="1" dirty="0"/>
              <a:t> (1982), </a:t>
            </a:r>
            <a:r>
              <a:rPr lang="it-IT" b="1" dirty="0" err="1"/>
              <a:t>nguna</a:t>
            </a:r>
            <a:r>
              <a:rPr lang="it-IT" b="1" dirty="0"/>
              <a:t> vita (1984). Morì nel silenzio della campagna cegliese il 27 luglio 2001, all’età di 88 anni.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4" name="Segnaposto contenuto 3"/>
          <p:cNvSpPr>
            <a:spLocks noGrp="1"/>
          </p:cNvSpPr>
          <p:nvPr>
            <p:ph idx="1"/>
          </p:nvPr>
        </p:nvSpPr>
        <p:spPr/>
        <p:txBody>
          <a:bodyPr>
            <a:normAutofit fontScale="77500" lnSpcReduction="20000"/>
          </a:bodyPr>
          <a:lstStyle/>
          <a:p>
            <a:pPr>
              <a:buNone/>
            </a:pPr>
            <a:r>
              <a:rPr lang="it-IT" b="1" dirty="0" smtClean="0"/>
              <a:t>     In questa poesia sono presenti 26 versi,</a:t>
            </a:r>
          </a:p>
          <a:p>
            <a:pPr>
              <a:buNone/>
            </a:pPr>
            <a:r>
              <a:rPr lang="it-IT" b="1" dirty="0" smtClean="0"/>
              <a:t>     principalmente divisi in tre strofe .La </a:t>
            </a:r>
          </a:p>
          <a:p>
            <a:pPr>
              <a:buNone/>
            </a:pPr>
            <a:r>
              <a:rPr lang="it-IT" b="1" dirty="0" smtClean="0"/>
              <a:t>     maggior parte dei versi sono endecasillabi </a:t>
            </a:r>
          </a:p>
          <a:p>
            <a:pPr>
              <a:buNone/>
            </a:pPr>
            <a:r>
              <a:rPr lang="it-IT" b="1" dirty="0" smtClean="0"/>
              <a:t>     con rime incrociate. Le figure retoriche più presenti sono: l’enjambement, l’asindeto (“me </a:t>
            </a:r>
            <a:r>
              <a:rPr lang="it-IT" b="1" dirty="0" err="1" smtClean="0"/>
              <a:t>mmasoggne</a:t>
            </a:r>
            <a:r>
              <a:rPr lang="it-IT" b="1" dirty="0" smtClean="0"/>
              <a:t>, </a:t>
            </a:r>
            <a:r>
              <a:rPr lang="it-IT" b="1" dirty="0" err="1" smtClean="0"/>
              <a:t>nu</a:t>
            </a:r>
            <a:r>
              <a:rPr lang="it-IT" b="1" dirty="0" smtClean="0"/>
              <a:t> </a:t>
            </a:r>
            <a:r>
              <a:rPr lang="it-IT" b="1" dirty="0" err="1" smtClean="0"/>
              <a:t>ciedde</a:t>
            </a:r>
            <a:r>
              <a:rPr lang="it-IT" b="1" dirty="0" smtClean="0"/>
              <a:t> </a:t>
            </a:r>
            <a:r>
              <a:rPr lang="it-IT" b="1" dirty="0" err="1" smtClean="0"/>
              <a:t>angoccdhje</a:t>
            </a:r>
            <a:r>
              <a:rPr lang="it-IT" b="1" dirty="0" smtClean="0"/>
              <a:t> ò </a:t>
            </a:r>
            <a:r>
              <a:rPr lang="it-IT" b="1" dirty="0" err="1" smtClean="0"/>
              <a:t>fueche</a:t>
            </a:r>
            <a:r>
              <a:rPr lang="it-IT" b="1" dirty="0" smtClean="0"/>
              <a:t>”), la sinestesia e la sinalefe. La poesia parla del lavoro della gente umile della fine del novecento, come del resto gran parte delle sue opere. Alla sua morte la sua opera fu criticata da Donato Valli suo grande amico ed estimatore. La poesia risulta essere inattuale perché la società si è evoluta nel tempo, tuttavia risulta interessante perché ci permette di comprendere la vita di quei tempi.</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contenuto 6" descr="download (4).jpg"/>
          <p:cNvPicPr>
            <a:picLocks noGrp="1" noChangeAspect="1"/>
          </p:cNvPicPr>
          <p:nvPr>
            <p:ph sz="quarter" idx="2"/>
          </p:nvPr>
        </p:nvPicPr>
        <p:blipFill>
          <a:blip r:embed="rId2"/>
          <a:stretch>
            <a:fillRect/>
          </a:stretch>
        </p:blipFill>
        <p:spPr>
          <a:xfrm>
            <a:off x="357158" y="714356"/>
            <a:ext cx="3643338" cy="5418349"/>
          </a:xfrm>
        </p:spPr>
      </p:pic>
      <p:pic>
        <p:nvPicPr>
          <p:cNvPr id="8" name="Segnaposto contenuto 7" descr="GATTI.png"/>
          <p:cNvPicPr>
            <a:picLocks noGrp="1" noChangeAspect="1"/>
          </p:cNvPicPr>
          <p:nvPr>
            <p:ph sz="quarter" idx="4"/>
          </p:nvPr>
        </p:nvPicPr>
        <p:blipFill>
          <a:blip r:embed="rId3"/>
          <a:stretch>
            <a:fillRect/>
          </a:stretch>
        </p:blipFill>
        <p:spPr>
          <a:xfrm>
            <a:off x="4714876" y="1500174"/>
            <a:ext cx="4124159" cy="428376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4282" y="3429000"/>
            <a:ext cx="5000660" cy="1357322"/>
          </a:xfrm>
        </p:spPr>
        <p:txBody>
          <a:bodyPr>
            <a:normAutofit fontScale="90000"/>
          </a:bodyPr>
          <a:lstStyle/>
          <a:p>
            <a:r>
              <a:rPr lang="it-IT" dirty="0" smtClean="0"/>
              <a:t>Annalisa </a:t>
            </a:r>
            <a:r>
              <a:rPr lang="it-IT" dirty="0" err="1" smtClean="0"/>
              <a:t>Gasparro</a:t>
            </a:r>
            <a:r>
              <a:rPr lang="it-IT" dirty="0" smtClean="0"/>
              <a:t>, Valeria </a:t>
            </a:r>
            <a:r>
              <a:rPr lang="it-IT" dirty="0" err="1" smtClean="0"/>
              <a:t>Ledonne</a:t>
            </a:r>
            <a:r>
              <a:rPr lang="it-IT" dirty="0" smtClean="0"/>
              <a:t> , Gaia Valente, Vitalba Tarì</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83</TotalTime>
  <Words>629</Words>
  <Application>Microsoft Office PowerPoint</Application>
  <PresentationFormat>Presentazione su schermo (4:3)</PresentationFormat>
  <Paragraphs>58</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Verve</vt:lpstr>
      <vt:lpstr>da “ L’ immginazione”</vt:lpstr>
      <vt:lpstr>Presentazione standard di PowerPoint</vt:lpstr>
      <vt:lpstr>Biografia  </vt:lpstr>
      <vt:lpstr>Presentazione standard di PowerPoint</vt:lpstr>
      <vt:lpstr>Presentazione standard di PowerPoint</vt:lpstr>
      <vt:lpstr>Annalisa Gasparro, Valeria Ledonne , Gaia Valente, Vitalba Tarì</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 L’ immginazione”</dc:title>
  <dc:creator>Valued Acer Customer</dc:creator>
  <cp:lastModifiedBy>io</cp:lastModifiedBy>
  <cp:revision>10</cp:revision>
  <dcterms:created xsi:type="dcterms:W3CDTF">2013-05-15T13:20:25Z</dcterms:created>
  <dcterms:modified xsi:type="dcterms:W3CDTF">2013-05-28T12:26:09Z</dcterms:modified>
</cp:coreProperties>
</file>