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57" r:id="rId4"/>
    <p:sldId id="256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5/28/2013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800" dirty="0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5/28/2013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Noto scrittore cegliese …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6" name="Segnaposto contenuto 5" descr="images (5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071546"/>
            <a:ext cx="8643998" cy="55361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28926" y="0"/>
            <a:ext cx="5757874" cy="1142984"/>
          </a:xfrm>
        </p:spPr>
        <p:txBody>
          <a:bodyPr/>
          <a:lstStyle/>
          <a:p>
            <a:r>
              <a:rPr lang="it-IT" dirty="0" smtClean="0"/>
              <a:t>Pietro Gatti</a:t>
            </a:r>
            <a:endParaRPr lang="it-IT" dirty="0"/>
          </a:p>
        </p:txBody>
      </p:sp>
      <p:pic>
        <p:nvPicPr>
          <p:cNvPr id="5" name="Segnaposto contenuto 4" descr="download (4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1643050"/>
            <a:ext cx="3178197" cy="4613512"/>
          </a:xfrm>
        </p:spPr>
      </p:pic>
      <p:pic>
        <p:nvPicPr>
          <p:cNvPr id="6" name="Segnaposto contenuto 5" descr="GATTI.pn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86248" y="2214554"/>
            <a:ext cx="3562215" cy="32497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Poesie Inedite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2400" dirty="0" err="1" smtClean="0"/>
              <a:t>Stè</a:t>
            </a:r>
            <a:r>
              <a:rPr lang="it-IT" sz="2400" dirty="0" smtClean="0"/>
              <a:t> </a:t>
            </a:r>
            <a:r>
              <a:rPr lang="it-IT" sz="2400" dirty="0" err="1" smtClean="0"/>
              <a:t>llisce</a:t>
            </a:r>
            <a:r>
              <a:rPr lang="it-IT" sz="2400" dirty="0" smtClean="0"/>
              <a:t> </a:t>
            </a:r>
            <a:r>
              <a:rPr lang="it-IT" sz="2400" dirty="0" err="1" smtClean="0"/>
              <a:t>nu</a:t>
            </a:r>
            <a:r>
              <a:rPr lang="it-IT" sz="2400" dirty="0" smtClean="0"/>
              <a:t> </a:t>
            </a:r>
            <a:r>
              <a:rPr lang="it-IT" sz="2400" dirty="0" err="1" smtClean="0"/>
              <a:t>rumanze</a:t>
            </a:r>
            <a:r>
              <a:rPr lang="it-IT" sz="2400" dirty="0" smtClean="0"/>
              <a:t> de </a:t>
            </a:r>
            <a:r>
              <a:rPr lang="it-IT" sz="2400" dirty="0" err="1" smtClean="0"/>
              <a:t>Merline</a:t>
            </a:r>
            <a:r>
              <a:rPr lang="it-IT" sz="2400" dirty="0" smtClean="0"/>
              <a:t>,</a:t>
            </a:r>
          </a:p>
          <a:p>
            <a:pPr>
              <a:buNone/>
            </a:pPr>
            <a:r>
              <a:rPr lang="it-IT" sz="2400" dirty="0" smtClean="0"/>
              <a:t>U </a:t>
            </a:r>
            <a:r>
              <a:rPr lang="it-IT" sz="2400" dirty="0" err="1" smtClean="0"/>
              <a:t>mache</a:t>
            </a:r>
            <a:r>
              <a:rPr lang="it-IT" sz="2400" dirty="0" smtClean="0"/>
              <a:t> </a:t>
            </a:r>
            <a:r>
              <a:rPr lang="it-IT" sz="2400" dirty="0" err="1" smtClean="0"/>
              <a:t>andiche</a:t>
            </a:r>
            <a:r>
              <a:rPr lang="it-IT" sz="2400" dirty="0" smtClean="0"/>
              <a:t>. </a:t>
            </a:r>
            <a:r>
              <a:rPr lang="it-IT" sz="2400" dirty="0" err="1" smtClean="0"/>
              <a:t>Agghjut</a:t>
            </a:r>
            <a:r>
              <a:rPr lang="it-IT" sz="2400" dirty="0" smtClean="0"/>
              <a:t>’</a:t>
            </a:r>
            <a:r>
              <a:rPr lang="it-IT" sz="2400" dirty="0" err="1" smtClean="0"/>
              <a:t>u.jind</a:t>
            </a:r>
            <a:r>
              <a:rPr lang="it-IT" sz="2400" dirty="0" smtClean="0"/>
              <a:t>’a </a:t>
            </a:r>
            <a:r>
              <a:rPr lang="it-IT" sz="2400" dirty="0" err="1" smtClean="0"/>
              <a:t>ll</a:t>
            </a:r>
            <a:r>
              <a:rPr lang="it-IT" sz="2400" dirty="0" smtClean="0"/>
              <a:t>’</a:t>
            </a:r>
            <a:r>
              <a:rPr lang="it-IT" sz="2400" dirty="0" err="1" smtClean="0"/>
              <a:t>àneme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Te </a:t>
            </a:r>
            <a:r>
              <a:rPr lang="it-IT" sz="2400" dirty="0" err="1" smtClean="0"/>
              <a:t>fiurescene</a:t>
            </a:r>
            <a:r>
              <a:rPr lang="it-IT" sz="2400" dirty="0" smtClean="0"/>
              <a:t>  tutte le </a:t>
            </a:r>
            <a:r>
              <a:rPr lang="it-IT" sz="2400" dirty="0" err="1" smtClean="0"/>
              <a:t>mascie</a:t>
            </a:r>
            <a:r>
              <a:rPr lang="it-IT" sz="2400" dirty="0" smtClean="0"/>
              <a:t>,</a:t>
            </a:r>
          </a:p>
          <a:p>
            <a:pPr>
              <a:buNone/>
            </a:pPr>
            <a:r>
              <a:rPr lang="it-IT" sz="2400" dirty="0" smtClean="0"/>
              <a:t>Tutte le </a:t>
            </a:r>
            <a:r>
              <a:rPr lang="it-IT" sz="2400" dirty="0" err="1" smtClean="0"/>
              <a:t>suenne</a:t>
            </a:r>
            <a:r>
              <a:rPr lang="it-IT" sz="2400" dirty="0" smtClean="0"/>
              <a:t>, le </a:t>
            </a:r>
            <a:r>
              <a:rPr lang="it-IT" sz="2400" dirty="0" err="1" smtClean="0"/>
              <a:t>cchjù</a:t>
            </a:r>
            <a:r>
              <a:rPr lang="it-IT" sz="2400" dirty="0" smtClean="0"/>
              <a:t> </a:t>
            </a:r>
            <a:r>
              <a:rPr lang="it-IT" sz="2400" dirty="0" err="1" smtClean="0"/>
              <a:t>mmegghje</a:t>
            </a:r>
            <a:r>
              <a:rPr lang="it-IT" sz="2400" dirty="0" smtClean="0"/>
              <a:t>,tutte</a:t>
            </a:r>
          </a:p>
          <a:p>
            <a:pPr>
              <a:buNone/>
            </a:pPr>
            <a:r>
              <a:rPr lang="it-IT" sz="2400" dirty="0" err="1" smtClean="0"/>
              <a:t>Quide</a:t>
            </a:r>
            <a:r>
              <a:rPr lang="it-IT" sz="2400" dirty="0" smtClean="0"/>
              <a:t> </a:t>
            </a:r>
            <a:r>
              <a:rPr lang="it-IT" sz="2400" dirty="0" err="1" smtClean="0"/>
              <a:t>ca</a:t>
            </a:r>
            <a:r>
              <a:rPr lang="it-IT" sz="2400" dirty="0" smtClean="0"/>
              <a:t> </a:t>
            </a:r>
            <a:r>
              <a:rPr lang="it-IT" sz="2400" dirty="0" err="1" smtClean="0"/>
              <a:t>vole</a:t>
            </a:r>
            <a:r>
              <a:rPr lang="it-IT" sz="2400" dirty="0" smtClean="0"/>
              <a:t> u </a:t>
            </a:r>
            <a:r>
              <a:rPr lang="it-IT" sz="2400" dirty="0" err="1" smtClean="0"/>
              <a:t>core</a:t>
            </a:r>
            <a:r>
              <a:rPr lang="it-IT" sz="2400" dirty="0" smtClean="0"/>
              <a:t>, </a:t>
            </a:r>
            <a:r>
              <a:rPr lang="it-IT" sz="2400" dirty="0" err="1" smtClean="0"/>
              <a:t>na</a:t>
            </a:r>
            <a:r>
              <a:rPr lang="it-IT" sz="2400" dirty="0" smtClean="0"/>
              <a:t> </a:t>
            </a:r>
            <a:r>
              <a:rPr lang="it-IT" sz="2400" dirty="0" err="1" smtClean="0"/>
              <a:t>fraffalle</a:t>
            </a:r>
            <a:endParaRPr lang="it-IT" sz="2400" dirty="0"/>
          </a:p>
          <a:p>
            <a:pPr>
              <a:buNone/>
            </a:pPr>
            <a:r>
              <a:rPr lang="it-IT" sz="2400" dirty="0" smtClean="0"/>
              <a:t>Pure </a:t>
            </a:r>
            <a:r>
              <a:rPr lang="it-IT" sz="2400" dirty="0" err="1" smtClean="0"/>
              <a:t>cchjù</a:t>
            </a:r>
            <a:r>
              <a:rPr lang="it-IT" sz="2400" dirty="0" smtClean="0"/>
              <a:t> </a:t>
            </a:r>
            <a:r>
              <a:rPr lang="it-IT" sz="2400" dirty="0" err="1" smtClean="0"/>
              <a:t>bbelle</a:t>
            </a:r>
            <a:r>
              <a:rPr lang="it-IT" sz="2400" dirty="0" smtClean="0"/>
              <a:t> </a:t>
            </a:r>
            <a:r>
              <a:rPr lang="it-IT" sz="2400" dirty="0" err="1" smtClean="0"/>
              <a:t>assè</a:t>
            </a:r>
            <a:r>
              <a:rPr lang="it-IT" sz="2400" dirty="0" smtClean="0"/>
              <a:t>. Senza </a:t>
            </a:r>
            <a:r>
              <a:rPr lang="it-IT" sz="2400" dirty="0" err="1" smtClean="0"/>
              <a:t>bbesuegne</a:t>
            </a:r>
            <a:r>
              <a:rPr lang="it-IT" sz="2400" dirty="0" smtClean="0"/>
              <a:t> </a:t>
            </a:r>
          </a:p>
          <a:p>
            <a:pPr>
              <a:buNone/>
            </a:pPr>
            <a:r>
              <a:rPr lang="it-IT" sz="2400" dirty="0" smtClean="0"/>
              <a:t>De </a:t>
            </a:r>
            <a:r>
              <a:rPr lang="it-IT" sz="2400" dirty="0" err="1" smtClean="0"/>
              <a:t>na</a:t>
            </a:r>
            <a:r>
              <a:rPr lang="it-IT" sz="2400" dirty="0" smtClean="0"/>
              <a:t> </a:t>
            </a:r>
            <a:r>
              <a:rPr lang="it-IT" sz="2400" dirty="0" err="1" smtClean="0"/>
              <a:t>bbacchette</a:t>
            </a:r>
            <a:r>
              <a:rPr lang="it-IT" sz="2400" dirty="0" smtClean="0"/>
              <a:t>. A vaste u </a:t>
            </a:r>
            <a:r>
              <a:rPr lang="it-IT" sz="2400" dirty="0" err="1" smtClean="0"/>
              <a:t>desedèrie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 smtClean="0"/>
              <a:t>Cu </a:t>
            </a:r>
            <a:r>
              <a:rPr lang="it-IT" sz="2400" dirty="0" err="1" smtClean="0"/>
              <a:t>tte</a:t>
            </a:r>
            <a:r>
              <a:rPr lang="it-IT" sz="2400" dirty="0" smtClean="0"/>
              <a:t> </a:t>
            </a:r>
            <a:r>
              <a:rPr lang="it-IT" sz="2400" dirty="0" err="1" smtClean="0"/>
              <a:t>nassce</a:t>
            </a:r>
            <a:r>
              <a:rPr lang="it-IT" sz="2400" dirty="0" smtClean="0"/>
              <a:t> </a:t>
            </a:r>
            <a:r>
              <a:rPr lang="it-IT" sz="2400" dirty="0" err="1" smtClean="0"/>
              <a:t>nu</a:t>
            </a:r>
            <a:r>
              <a:rPr lang="it-IT" sz="2400" dirty="0" smtClean="0"/>
              <a:t> </a:t>
            </a:r>
            <a:r>
              <a:rPr lang="it-IT" sz="2400" dirty="0" err="1" smtClean="0"/>
              <a:t>munnu</a:t>
            </a:r>
            <a:r>
              <a:rPr lang="it-IT" sz="2400" dirty="0" smtClean="0"/>
              <a:t> tutto </a:t>
            </a:r>
            <a:r>
              <a:rPr lang="it-IT" sz="2400" dirty="0" err="1" smtClean="0"/>
              <a:t>tuve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 smtClean="0"/>
              <a:t>A vaste cu </a:t>
            </a:r>
            <a:r>
              <a:rPr lang="it-IT" sz="2400" dirty="0" err="1" smtClean="0"/>
              <a:t>tte</a:t>
            </a:r>
            <a:r>
              <a:rPr lang="it-IT" sz="2400" dirty="0" smtClean="0"/>
              <a:t> </a:t>
            </a:r>
            <a:r>
              <a:rPr lang="it-IT" sz="2400" dirty="0" err="1" smtClean="0"/>
              <a:t>rusce</a:t>
            </a:r>
            <a:r>
              <a:rPr lang="it-IT" sz="2400" dirty="0" smtClean="0"/>
              <a:t> </a:t>
            </a:r>
            <a:r>
              <a:rPr lang="it-IT" sz="2400" dirty="0" err="1" smtClean="0"/>
              <a:t>na</a:t>
            </a:r>
            <a:r>
              <a:rPr lang="it-IT" sz="2400" dirty="0" smtClean="0"/>
              <a:t> </a:t>
            </a:r>
            <a:r>
              <a:rPr lang="it-IT" sz="2400" dirty="0" err="1" smtClean="0"/>
              <a:t>palore</a:t>
            </a:r>
            <a:r>
              <a:rPr lang="it-IT" sz="2400" dirty="0" smtClean="0"/>
              <a:t>,</a:t>
            </a:r>
          </a:p>
          <a:p>
            <a:pPr>
              <a:buNone/>
            </a:pPr>
            <a:r>
              <a:rPr lang="it-IT" sz="2400" dirty="0" smtClean="0"/>
              <a:t>A </a:t>
            </a:r>
            <a:r>
              <a:rPr lang="it-IT" sz="2400" dirty="0" err="1" smtClean="0"/>
              <a:t>cchjù</a:t>
            </a:r>
            <a:r>
              <a:rPr lang="it-IT" sz="2400" dirty="0" smtClean="0"/>
              <a:t> </a:t>
            </a:r>
            <a:r>
              <a:rPr lang="it-IT" sz="2400" dirty="0" err="1" smtClean="0"/>
              <a:t>ccorte</a:t>
            </a:r>
            <a:r>
              <a:rPr lang="it-IT" sz="2400" dirty="0" smtClean="0"/>
              <a:t>:i u </a:t>
            </a:r>
            <a:r>
              <a:rPr lang="it-IT" sz="2400" dirty="0" err="1" smtClean="0"/>
              <a:t>merchele</a:t>
            </a:r>
            <a:r>
              <a:rPr lang="it-IT" sz="2400" dirty="0" smtClean="0"/>
              <a:t>  </a:t>
            </a:r>
            <a:r>
              <a:rPr lang="it-IT" sz="2400" dirty="0" err="1" smtClean="0"/>
              <a:t>sbuccesce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</a:t>
            </a:r>
          </a:p>
          <a:p>
            <a:pPr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 Pietro Gatti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457200" y="1571611"/>
            <a:ext cx="8229600" cy="392909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Stai leggendo un romanzo di Merlino, il mago antico</a:t>
            </a:r>
            <a:r>
              <a:rPr lang="it-IT" dirty="0" smtClean="0"/>
              <a:t>. </a:t>
            </a:r>
            <a:r>
              <a:rPr lang="it-IT" dirty="0" err="1" smtClean="0"/>
              <a:t>Chiudilo.Nell</a:t>
            </a:r>
            <a:r>
              <a:rPr lang="it-IT" dirty="0" smtClean="0"/>
              <a:t>’ anima ti fioriscono tutti gli incantesimi, tutti i sogni, i più belli, tutti quelli che vuole il cuore, una farfalla pure, più splendidi </a:t>
            </a:r>
            <a:r>
              <a:rPr lang="it-IT" dirty="0" err="1" smtClean="0"/>
              <a:t>assai.Senza</a:t>
            </a:r>
            <a:r>
              <a:rPr lang="it-IT" dirty="0" smtClean="0"/>
              <a:t> bisogno di una bacchetta</a:t>
            </a:r>
            <a:r>
              <a:rPr lang="it-IT" dirty="0" smtClean="0"/>
              <a:t>. Basta </a:t>
            </a:r>
            <a:r>
              <a:rPr lang="it-IT" dirty="0" smtClean="0"/>
              <a:t>il desiderio. Perché ti8 nasca un mondo tutto tuo. Basta che ti mormori una parola, la più breve: e il miracolo sboccia.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Questa </a:t>
            </a:r>
            <a:r>
              <a:rPr lang="it-IT" dirty="0" smtClean="0"/>
              <a:t>poesia, </a:t>
            </a:r>
            <a:r>
              <a:rPr lang="it-IT" dirty="0" smtClean="0"/>
              <a:t>scritta da Pietro Gatti e mai pubblicata, parla dei sogni dicendo che non è necessario una bacchetta per avverarli, ma basta  il desiderio. Essa è composta da dieci versi che compongono una sola strofa e ogni verso contiene un numero diverso di sillabe. </a:t>
            </a:r>
          </a:p>
          <a:p>
            <a:pPr>
              <a:buNone/>
            </a:pPr>
            <a:r>
              <a:rPr lang="it-IT" dirty="0" smtClean="0"/>
              <a:t>A nostro parere questa poesia, in quanto positiva,   l’ autore deve averla composta in un momento felice della sua vita . Essa per noi rappresenta la realtà, soprattutto nell’ età </a:t>
            </a:r>
            <a:r>
              <a:rPr lang="it-IT" dirty="0" smtClean="0"/>
              <a:t>adolescenziale, </a:t>
            </a:r>
            <a:r>
              <a:rPr lang="it-IT" dirty="0" smtClean="0"/>
              <a:t>poiché non tutti i sogni si possono avverare, ma noi continuiamo a crederci  attraverso la nostra immaginazione.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40" y="3429000"/>
            <a:ext cx="5619760" cy="2571768"/>
          </a:xfrm>
        </p:spPr>
        <p:txBody>
          <a:bodyPr/>
          <a:lstStyle/>
          <a:p>
            <a:r>
              <a:rPr lang="it-IT" dirty="0" smtClean="0"/>
              <a:t>Annalisa </a:t>
            </a:r>
            <a:r>
              <a:rPr lang="it-IT" dirty="0" err="1" smtClean="0"/>
              <a:t>Gasparro</a:t>
            </a:r>
            <a:r>
              <a:rPr lang="it-IT" dirty="0" smtClean="0"/>
              <a:t>, Valeria </a:t>
            </a:r>
            <a:r>
              <a:rPr lang="it-IT" dirty="0" err="1" smtClean="0"/>
              <a:t>Ledonne</a:t>
            </a:r>
            <a:r>
              <a:rPr lang="it-IT" dirty="0" smtClean="0"/>
              <a:t>, Gaia Valente, Vitalba Tarì.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</TotalTime>
  <Words>281</Words>
  <Application>Microsoft Office PowerPoint</Application>
  <PresentationFormat>Presentazione su schermo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Luna</vt:lpstr>
      <vt:lpstr>Noto scrittore cegliese … </vt:lpstr>
      <vt:lpstr>Pietro Gatti</vt:lpstr>
      <vt:lpstr>Da Poesie Inedite </vt:lpstr>
      <vt:lpstr>Presentazione standard di PowerPoint</vt:lpstr>
      <vt:lpstr>COMMENTO</vt:lpstr>
      <vt:lpstr>Annalisa Gasparro, Valeria Ledonne, Gaia Valente, Vitalba Tarì.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io</cp:lastModifiedBy>
  <cp:revision>5</cp:revision>
  <dcterms:created xsi:type="dcterms:W3CDTF">2013-05-15T15:10:12Z</dcterms:created>
  <dcterms:modified xsi:type="dcterms:W3CDTF">2013-05-28T12:25:09Z</dcterms:modified>
</cp:coreProperties>
</file>